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9FAFE-E810-4A1B-97C0-09910B26A8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26A59-075D-4196-ADAC-0A269EE1F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33C8A-685D-4BF4-80E4-A74D6CEB0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7320-6D5B-463E-BDDE-E2E52AA95E3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41253-EA96-4BD3-B5D7-FCF9CC650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96A24-E6FA-49B4-9C3C-2DD519F1C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2E17-8177-400D-A9DD-52B9F719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24329-49CF-4928-B3B7-50A069FFB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FC73BA-638C-4167-9A4B-C6AD57C78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2AE83-438F-4B01-880B-84A40E2C7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7320-6D5B-463E-BDDE-E2E52AA95E3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51F6A-1562-456A-A3A2-2C57A99AF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D1D04-DF47-4E26-94A2-535061C44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2E17-8177-400D-A9DD-52B9F719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9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DFCC0-ED4B-4895-AF4E-5098131400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0D75B-C470-405E-BC4D-8113A8D6F2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8CA51-6324-4989-B93D-96BBD1778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7320-6D5B-463E-BDDE-E2E52AA95E3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FBF5E-09DA-4A0D-9A78-F42B51CFE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91D4D-04ED-47BD-B615-57587B993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2E17-8177-400D-A9DD-52B9F719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0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31D45-595E-428A-8232-76E56F6A0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BD0D6-790A-434D-ACD9-EA2B6F37D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08ACD-9DB0-4C04-87B5-AADC93CD8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7320-6D5B-463E-BDDE-E2E52AA95E3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C5857-70B2-42A1-8FC7-ABC0DECCB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8B1F6-304B-4C2C-99B7-E5DC2E150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2E17-8177-400D-A9DD-52B9F719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7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32C90-3629-4FF3-A24F-EC3A904DA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D297A7-934D-4A92-84DA-A74BD0CA0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5B0BB-3F9C-4824-B84C-2C9530E04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7320-6D5B-463E-BDDE-E2E52AA95E3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3DC1A-F57C-491C-9E9E-5F6BA2375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F000C-6818-4E97-B88D-9CED7CCB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2E17-8177-400D-A9DD-52B9F719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7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8C38C-A5DE-4138-9594-8718369D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17289-6B7B-4723-9A74-6693231950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D29D58-B281-4761-AFCA-955B6D207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37C9A4-AAD2-4911-B413-35FA7FAC3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7320-6D5B-463E-BDDE-E2E52AA95E3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260F2-AE6E-448D-B95A-5903AFABB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2E835-76B4-46D0-AE45-6C390E3B9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2E17-8177-400D-A9DD-52B9F719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7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0AF0F-0BB7-4134-9B73-94B52F119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FA91D-4F21-4A56-ADC9-EC1DB2E7E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08A6F-D687-4885-87FF-2F9470C60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38F5F9-4708-499A-9D84-685A81C8CF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9FE743-54E2-4976-ADFA-C020C4757D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636C7F-2895-4AE8-9967-A067E8258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7320-6D5B-463E-BDDE-E2E52AA95E3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35EB2D-8849-42EA-8ED6-EC51AB939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D34C75-B244-479C-B4DF-83B6175E9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2E17-8177-400D-A9DD-52B9F719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5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5ED6C-E23E-482F-B1EF-4DA00C29E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B31DD4-9E4F-4218-85E5-F40F266E8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7320-6D5B-463E-BDDE-E2E52AA95E3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3D704-19A9-45BF-AAC5-59D258912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7C0110-1900-4B76-952E-CAE57F2E5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2E17-8177-400D-A9DD-52B9F719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9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EF5B62-5FCC-4D04-951E-FD7102CC6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7320-6D5B-463E-BDDE-E2E52AA95E3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26E2A5-7F96-4285-BE35-401F752D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80EA5F-31F5-4134-9F3D-D0072D5C4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2E17-8177-400D-A9DD-52B9F719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12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69915-4C05-467F-9726-6B14DBAC3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E3C69-F43D-4348-9C97-1909CFA72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67B16D-BAD8-4195-B009-B6B0AD4BD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457B1-2942-4464-8178-CF5A2C162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7320-6D5B-463E-BDDE-E2E52AA95E3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5D15E-1FF6-4413-A859-7A4874913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3FD54-A7E2-4E59-BC58-6BC37B8E9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2E17-8177-400D-A9DD-52B9F719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2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D50F9-4C13-49D8-8D7A-2D267501E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5A0594-1A5C-4E30-B8CB-1FFFFE3388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4D6E34-2BB5-440E-A1D4-7A7847D06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95B30-A290-4122-9B92-B80BD59F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7320-6D5B-463E-BDDE-E2E52AA95E3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7E68E5-6B13-4DE4-8459-2786137C9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F8799-B52B-402A-B56F-3EF3FE04D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2E17-8177-400D-A9DD-52B9F719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4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7D4125-6CEE-4175-A942-705C5AAB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5C976-4670-40CF-B979-7D245E1C8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78D59-4DF0-4029-8565-70D459F028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67320-6D5B-463E-BDDE-E2E52AA95E3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9D118-B932-4597-AE64-016C2B70B8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23219-7622-4F0F-AA2C-11C00D0779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2E17-8177-400D-A9DD-52B9F719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0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s://deepfryedmind.blogspot.com/2015/10/weather-special-preliminary-2015-1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12C7E01-F8D0-498F-AB5D-FE8F2D2BC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Fact or Opinion</a:t>
            </a:r>
          </a:p>
        </p:txBody>
      </p:sp>
    </p:spTree>
    <p:extLst>
      <p:ext uri="{BB962C8B-B14F-4D97-AF65-F5344CB8AC3E}">
        <p14:creationId xmlns:p14="http://schemas.microsoft.com/office/powerpoint/2010/main" val="188672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09C93F-50EC-4A7F-AD69-EB3D15828B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3538" y="126609"/>
            <a:ext cx="6794696" cy="673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800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DA3998-7FD8-4371-8E99-1F542A91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Fact or Opinion</a:t>
            </a:r>
          </a:p>
        </p:txBody>
      </p:sp>
      <p:sp>
        <p:nvSpPr>
          <p:cNvPr id="1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tree covered in snow&#10;&#10;Description automatically generated">
            <a:extLst>
              <a:ext uri="{FF2B5EF4-FFF2-40B4-BE49-F238E27FC236}">
                <a16:creationId xmlns:a16="http://schemas.microsoft.com/office/drawing/2014/main" id="{27891C72-E1C1-4D04-B783-B8786004C9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32096" r="8190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02ED2-C1EA-4394-8133-4FEA2369F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Immigrants who are in the Canada illegally are a very big problem for the country today.</a:t>
            </a:r>
          </a:p>
          <a:p>
            <a:r>
              <a:rPr lang="en-US" sz="2000">
                <a:solidFill>
                  <a:srgbClr val="000000"/>
                </a:solidFill>
              </a:rPr>
              <a:t>Increasing the federal minimum wage to $15 an hour is essential for the health of the economy. </a:t>
            </a:r>
          </a:p>
          <a:p>
            <a:r>
              <a:rPr lang="en-US" sz="2000">
                <a:solidFill>
                  <a:srgbClr val="000000"/>
                </a:solidFill>
              </a:rPr>
              <a:t>Today seems colder than yesterday.</a:t>
            </a:r>
          </a:p>
          <a:p>
            <a:r>
              <a:rPr lang="en-US" sz="2000">
                <a:solidFill>
                  <a:srgbClr val="000000"/>
                </a:solidFill>
              </a:rPr>
              <a:t>You are studying at a University.</a:t>
            </a:r>
          </a:p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CC3366-4AE3-444A-9DE7-538B3DDAE664}"/>
              </a:ext>
            </a:extLst>
          </p:cNvPr>
          <p:cNvSpPr txBox="1"/>
          <p:nvPr/>
        </p:nvSpPr>
        <p:spPr>
          <a:xfrm>
            <a:off x="9732673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s://deepfryedmind.blogspot.com/2015/10/weather-special-preliminary-2015-16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354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65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Fact or Opinion</vt:lpstr>
      <vt:lpstr>PowerPoint Presentation</vt:lpstr>
      <vt:lpstr>Fact or Opinion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 or Opinion</dc:title>
  <dc:creator>Byers, Anne K (ASD-S)</dc:creator>
  <cp:lastModifiedBy>Byers, Anne K (ASD-S)</cp:lastModifiedBy>
  <cp:revision>1</cp:revision>
  <dcterms:created xsi:type="dcterms:W3CDTF">2020-01-17T14:52:08Z</dcterms:created>
  <dcterms:modified xsi:type="dcterms:W3CDTF">2020-01-17T15:06:27Z</dcterms:modified>
</cp:coreProperties>
</file>