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9" r:id="rId7"/>
    <p:sldId id="287" r:id="rId8"/>
    <p:sldId id="288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2.svg"/><Relationship Id="rId1" Type="http://schemas.openxmlformats.org/officeDocument/2006/relationships/image" Target="../media/image9.png"/><Relationship Id="rId6" Type="http://schemas.openxmlformats.org/officeDocument/2006/relationships/image" Target="../media/image6.svg"/><Relationship Id="rId5" Type="http://schemas.openxmlformats.org/officeDocument/2006/relationships/image" Target="../media/image1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956F9-1C89-4B18-AB6F-67CEA0A8193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5B3BB58-B59F-4208-B8B1-2FC4483015A1}">
      <dgm:prSet/>
      <dgm:spPr/>
      <dgm:t>
        <a:bodyPr/>
        <a:lstStyle/>
        <a:p>
          <a:r>
            <a:rPr lang="en-US"/>
            <a:t>Google</a:t>
          </a:r>
        </a:p>
      </dgm:t>
    </dgm:pt>
    <dgm:pt modelId="{9F55ECC3-50E7-406C-A790-90E3F7838DCC}" type="parTrans" cxnId="{6921D418-CABC-444B-A9E0-8624A4DC287E}">
      <dgm:prSet/>
      <dgm:spPr/>
      <dgm:t>
        <a:bodyPr/>
        <a:lstStyle/>
        <a:p>
          <a:endParaRPr lang="en-US"/>
        </a:p>
      </dgm:t>
    </dgm:pt>
    <dgm:pt modelId="{F4BB453F-2893-48A6-9C84-FA4078955007}" type="sibTrans" cxnId="{6921D418-CABC-444B-A9E0-8624A4DC287E}">
      <dgm:prSet/>
      <dgm:spPr/>
      <dgm:t>
        <a:bodyPr/>
        <a:lstStyle/>
        <a:p>
          <a:endParaRPr lang="en-US"/>
        </a:p>
      </dgm:t>
    </dgm:pt>
    <dgm:pt modelId="{74B776E0-D8CA-431B-9F6C-58ADE3E92814}">
      <dgm:prSet/>
      <dgm:spPr/>
      <dgm:t>
        <a:bodyPr/>
        <a:lstStyle/>
        <a:p>
          <a:r>
            <a:rPr lang="en-US"/>
            <a:t>Google Scholar </a:t>
          </a:r>
        </a:p>
      </dgm:t>
    </dgm:pt>
    <dgm:pt modelId="{5CF8DB93-5E6B-4CB5-9E1A-62F45C6F3060}" type="parTrans" cxnId="{8CEAAF5D-8D7F-4604-AED6-7F61E19BDAC3}">
      <dgm:prSet/>
      <dgm:spPr/>
      <dgm:t>
        <a:bodyPr/>
        <a:lstStyle/>
        <a:p>
          <a:endParaRPr lang="en-US"/>
        </a:p>
      </dgm:t>
    </dgm:pt>
    <dgm:pt modelId="{8FEF932B-54FE-421E-B9C3-650801489DB0}" type="sibTrans" cxnId="{8CEAAF5D-8D7F-4604-AED6-7F61E19BDAC3}">
      <dgm:prSet/>
      <dgm:spPr/>
      <dgm:t>
        <a:bodyPr/>
        <a:lstStyle/>
        <a:p>
          <a:endParaRPr lang="en-US"/>
        </a:p>
      </dgm:t>
    </dgm:pt>
    <dgm:pt modelId="{B112350F-005C-4DD8-B8C7-54AE99F8D59A}">
      <dgm:prSet/>
      <dgm:spPr/>
      <dgm:t>
        <a:bodyPr/>
        <a:lstStyle/>
        <a:p>
          <a:r>
            <a:rPr lang="en-US" dirty="0"/>
            <a:t>EBSCO Host</a:t>
          </a:r>
        </a:p>
      </dgm:t>
    </dgm:pt>
    <dgm:pt modelId="{9578B634-86F0-4C60-9215-00836D933EE1}" type="parTrans" cxnId="{03F4F7DC-1608-4FCA-AC56-B226F89E658A}">
      <dgm:prSet/>
      <dgm:spPr/>
      <dgm:t>
        <a:bodyPr/>
        <a:lstStyle/>
        <a:p>
          <a:endParaRPr lang="en-US"/>
        </a:p>
      </dgm:t>
    </dgm:pt>
    <dgm:pt modelId="{7C231927-85F3-4A1B-B597-95AE057C8EEB}" type="sibTrans" cxnId="{03F4F7DC-1608-4FCA-AC56-B226F89E658A}">
      <dgm:prSet/>
      <dgm:spPr/>
      <dgm:t>
        <a:bodyPr/>
        <a:lstStyle/>
        <a:p>
          <a:endParaRPr lang="en-US"/>
        </a:p>
      </dgm:t>
    </dgm:pt>
    <dgm:pt modelId="{40267474-FED4-4612-A908-8ED066DC3BCC}">
      <dgm:prSet/>
      <dgm:spPr/>
      <dgm:t>
        <a:bodyPr/>
        <a:lstStyle/>
        <a:p>
          <a:r>
            <a:rPr lang="en-US"/>
            <a:t>Wikipedia</a:t>
          </a:r>
        </a:p>
      </dgm:t>
    </dgm:pt>
    <dgm:pt modelId="{59AE5C9F-D1F1-42F7-8E77-687A7421F84B}" type="parTrans" cxnId="{582AA888-B14F-40F7-8A1C-4DAD85C8414C}">
      <dgm:prSet/>
      <dgm:spPr/>
      <dgm:t>
        <a:bodyPr/>
        <a:lstStyle/>
        <a:p>
          <a:endParaRPr lang="en-US"/>
        </a:p>
      </dgm:t>
    </dgm:pt>
    <dgm:pt modelId="{4B158131-1D86-4F12-ADDF-844677FE0756}" type="sibTrans" cxnId="{582AA888-B14F-40F7-8A1C-4DAD85C8414C}">
      <dgm:prSet/>
      <dgm:spPr/>
      <dgm:t>
        <a:bodyPr/>
        <a:lstStyle/>
        <a:p>
          <a:endParaRPr lang="en-US"/>
        </a:p>
      </dgm:t>
    </dgm:pt>
    <dgm:pt modelId="{A9719A0D-DCE0-4D31-A4AE-FF2D00FC71F5}" type="pres">
      <dgm:prSet presAssocID="{F72956F9-1C89-4B18-AB6F-67CEA0A8193F}" presName="root" presStyleCnt="0">
        <dgm:presLayoutVars>
          <dgm:dir/>
          <dgm:resizeHandles val="exact"/>
        </dgm:presLayoutVars>
      </dgm:prSet>
      <dgm:spPr/>
    </dgm:pt>
    <dgm:pt modelId="{5C7B42A4-EB91-4A19-B9F8-E14C7346B2BE}" type="pres">
      <dgm:prSet presAssocID="{95B3BB58-B59F-4208-B8B1-2FC4483015A1}" presName="compNode" presStyleCnt="0"/>
      <dgm:spPr/>
    </dgm:pt>
    <dgm:pt modelId="{2C332E7E-7537-4B0E-8102-29686D6A1F2F}" type="pres">
      <dgm:prSet presAssocID="{95B3BB58-B59F-4208-B8B1-2FC4483015A1}" presName="bgRect" presStyleLbl="bgShp" presStyleIdx="0" presStyleCnt="4"/>
      <dgm:spPr/>
    </dgm:pt>
    <dgm:pt modelId="{8E307F10-DBEE-4E78-B0BD-F0545279E3CB}" type="pres">
      <dgm:prSet presAssocID="{95B3BB58-B59F-4208-B8B1-2FC4483015A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81993D29-AAE2-4A50-AAF6-B9EC4A69405D}" type="pres">
      <dgm:prSet presAssocID="{95B3BB58-B59F-4208-B8B1-2FC4483015A1}" presName="spaceRect" presStyleCnt="0"/>
      <dgm:spPr/>
    </dgm:pt>
    <dgm:pt modelId="{9F04EB0A-5A1A-4276-A127-0F35970F8DA4}" type="pres">
      <dgm:prSet presAssocID="{95B3BB58-B59F-4208-B8B1-2FC4483015A1}" presName="parTx" presStyleLbl="revTx" presStyleIdx="0" presStyleCnt="4">
        <dgm:presLayoutVars>
          <dgm:chMax val="0"/>
          <dgm:chPref val="0"/>
        </dgm:presLayoutVars>
      </dgm:prSet>
      <dgm:spPr/>
    </dgm:pt>
    <dgm:pt modelId="{5FC672DD-5DFD-4469-A570-060C58A2ECEF}" type="pres">
      <dgm:prSet presAssocID="{F4BB453F-2893-48A6-9C84-FA4078955007}" presName="sibTrans" presStyleCnt="0"/>
      <dgm:spPr/>
    </dgm:pt>
    <dgm:pt modelId="{2B274A2E-A4E5-4E58-A437-738BB2BEFB10}" type="pres">
      <dgm:prSet presAssocID="{74B776E0-D8CA-431B-9F6C-58ADE3E92814}" presName="compNode" presStyleCnt="0"/>
      <dgm:spPr/>
    </dgm:pt>
    <dgm:pt modelId="{E32D67E5-EF4E-4997-94A7-C3E8E506F70B}" type="pres">
      <dgm:prSet presAssocID="{74B776E0-D8CA-431B-9F6C-58ADE3E92814}" presName="bgRect" presStyleLbl="bgShp" presStyleIdx="1" presStyleCnt="4"/>
      <dgm:spPr/>
    </dgm:pt>
    <dgm:pt modelId="{FB80E99C-99A7-4488-8DBB-BD8E8928A92F}" type="pres">
      <dgm:prSet presAssocID="{74B776E0-D8CA-431B-9F6C-58ADE3E9281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17800C7-EA51-41AA-ADA6-891D95115403}" type="pres">
      <dgm:prSet presAssocID="{74B776E0-D8CA-431B-9F6C-58ADE3E92814}" presName="spaceRect" presStyleCnt="0"/>
      <dgm:spPr/>
    </dgm:pt>
    <dgm:pt modelId="{F83D13CE-1FAE-4293-95A0-6361CCC5A784}" type="pres">
      <dgm:prSet presAssocID="{74B776E0-D8CA-431B-9F6C-58ADE3E92814}" presName="parTx" presStyleLbl="revTx" presStyleIdx="1" presStyleCnt="4">
        <dgm:presLayoutVars>
          <dgm:chMax val="0"/>
          <dgm:chPref val="0"/>
        </dgm:presLayoutVars>
      </dgm:prSet>
      <dgm:spPr/>
    </dgm:pt>
    <dgm:pt modelId="{41F3C9DF-7952-4B4D-A791-6CB7C099BFF5}" type="pres">
      <dgm:prSet presAssocID="{8FEF932B-54FE-421E-B9C3-650801489DB0}" presName="sibTrans" presStyleCnt="0"/>
      <dgm:spPr/>
    </dgm:pt>
    <dgm:pt modelId="{3053A9F4-F85F-47EE-ACD4-9B12EA5B99B6}" type="pres">
      <dgm:prSet presAssocID="{B112350F-005C-4DD8-B8C7-54AE99F8D59A}" presName="compNode" presStyleCnt="0"/>
      <dgm:spPr/>
    </dgm:pt>
    <dgm:pt modelId="{EEA79512-1BAF-455E-8B52-2D2647F64E81}" type="pres">
      <dgm:prSet presAssocID="{B112350F-005C-4DD8-B8C7-54AE99F8D59A}" presName="bgRect" presStyleLbl="bgShp" presStyleIdx="2" presStyleCnt="4"/>
      <dgm:spPr/>
    </dgm:pt>
    <dgm:pt modelId="{4111983A-6020-45F4-8935-80C73102D6C3}" type="pres">
      <dgm:prSet presAssocID="{B112350F-005C-4DD8-B8C7-54AE99F8D59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38B78593-4283-406C-9438-F769246FAED0}" type="pres">
      <dgm:prSet presAssocID="{B112350F-005C-4DD8-B8C7-54AE99F8D59A}" presName="spaceRect" presStyleCnt="0"/>
      <dgm:spPr/>
    </dgm:pt>
    <dgm:pt modelId="{AD6296C3-FCD3-4E09-8CBD-C2819071513D}" type="pres">
      <dgm:prSet presAssocID="{B112350F-005C-4DD8-B8C7-54AE99F8D59A}" presName="parTx" presStyleLbl="revTx" presStyleIdx="2" presStyleCnt="4">
        <dgm:presLayoutVars>
          <dgm:chMax val="0"/>
          <dgm:chPref val="0"/>
        </dgm:presLayoutVars>
      </dgm:prSet>
      <dgm:spPr/>
    </dgm:pt>
    <dgm:pt modelId="{8074DA4F-89F1-4502-B530-1DD3B8130661}" type="pres">
      <dgm:prSet presAssocID="{7C231927-85F3-4A1B-B597-95AE057C8EEB}" presName="sibTrans" presStyleCnt="0"/>
      <dgm:spPr/>
    </dgm:pt>
    <dgm:pt modelId="{CEE83BC3-860E-4EBB-9C05-011F1A442CF0}" type="pres">
      <dgm:prSet presAssocID="{40267474-FED4-4612-A908-8ED066DC3BCC}" presName="compNode" presStyleCnt="0"/>
      <dgm:spPr/>
    </dgm:pt>
    <dgm:pt modelId="{DAD5F4B9-4170-4740-8A71-F118B52CE532}" type="pres">
      <dgm:prSet presAssocID="{40267474-FED4-4612-A908-8ED066DC3BCC}" presName="bgRect" presStyleLbl="bgShp" presStyleIdx="3" presStyleCnt="4"/>
      <dgm:spPr/>
    </dgm:pt>
    <dgm:pt modelId="{22C5F6F9-DEA0-4AFE-99CA-1EE98B834FCF}" type="pres">
      <dgm:prSet presAssocID="{40267474-FED4-4612-A908-8ED066DC3BC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57EF3F14-B627-484F-AD3A-AE3475AD023F}" type="pres">
      <dgm:prSet presAssocID="{40267474-FED4-4612-A908-8ED066DC3BCC}" presName="spaceRect" presStyleCnt="0"/>
      <dgm:spPr/>
    </dgm:pt>
    <dgm:pt modelId="{ADAA63F0-F9BC-411B-AD6A-FED25EC740D6}" type="pres">
      <dgm:prSet presAssocID="{40267474-FED4-4612-A908-8ED066DC3BC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1BA9514-5FE8-4E00-B8A8-2E722E17AB8C}" type="presOf" srcId="{40267474-FED4-4612-A908-8ED066DC3BCC}" destId="{ADAA63F0-F9BC-411B-AD6A-FED25EC740D6}" srcOrd="0" destOrd="0" presId="urn:microsoft.com/office/officeart/2018/2/layout/IconVerticalSolidList"/>
    <dgm:cxn modelId="{6921D418-CABC-444B-A9E0-8624A4DC287E}" srcId="{F72956F9-1C89-4B18-AB6F-67CEA0A8193F}" destId="{95B3BB58-B59F-4208-B8B1-2FC4483015A1}" srcOrd="0" destOrd="0" parTransId="{9F55ECC3-50E7-406C-A790-90E3F7838DCC}" sibTransId="{F4BB453F-2893-48A6-9C84-FA4078955007}"/>
    <dgm:cxn modelId="{A8743D36-75E0-423D-9CDF-2987121C7FD9}" type="presOf" srcId="{74B776E0-D8CA-431B-9F6C-58ADE3E92814}" destId="{F83D13CE-1FAE-4293-95A0-6361CCC5A784}" srcOrd="0" destOrd="0" presId="urn:microsoft.com/office/officeart/2018/2/layout/IconVerticalSolidList"/>
    <dgm:cxn modelId="{8CEAAF5D-8D7F-4604-AED6-7F61E19BDAC3}" srcId="{F72956F9-1C89-4B18-AB6F-67CEA0A8193F}" destId="{74B776E0-D8CA-431B-9F6C-58ADE3E92814}" srcOrd="1" destOrd="0" parTransId="{5CF8DB93-5E6B-4CB5-9E1A-62F45C6F3060}" sibTransId="{8FEF932B-54FE-421E-B9C3-650801489DB0}"/>
    <dgm:cxn modelId="{69892E48-4864-46B9-91F2-0F63F6E860C8}" type="presOf" srcId="{F72956F9-1C89-4B18-AB6F-67CEA0A8193F}" destId="{A9719A0D-DCE0-4D31-A4AE-FF2D00FC71F5}" srcOrd="0" destOrd="0" presId="urn:microsoft.com/office/officeart/2018/2/layout/IconVerticalSolidList"/>
    <dgm:cxn modelId="{980C884B-A240-4249-A50F-445BF5B7E16D}" type="presOf" srcId="{95B3BB58-B59F-4208-B8B1-2FC4483015A1}" destId="{9F04EB0A-5A1A-4276-A127-0F35970F8DA4}" srcOrd="0" destOrd="0" presId="urn:microsoft.com/office/officeart/2018/2/layout/IconVerticalSolidList"/>
    <dgm:cxn modelId="{582AA888-B14F-40F7-8A1C-4DAD85C8414C}" srcId="{F72956F9-1C89-4B18-AB6F-67CEA0A8193F}" destId="{40267474-FED4-4612-A908-8ED066DC3BCC}" srcOrd="3" destOrd="0" parTransId="{59AE5C9F-D1F1-42F7-8E77-687A7421F84B}" sibTransId="{4B158131-1D86-4F12-ADDF-844677FE0756}"/>
    <dgm:cxn modelId="{03F4F7DC-1608-4FCA-AC56-B226F89E658A}" srcId="{F72956F9-1C89-4B18-AB6F-67CEA0A8193F}" destId="{B112350F-005C-4DD8-B8C7-54AE99F8D59A}" srcOrd="2" destOrd="0" parTransId="{9578B634-86F0-4C60-9215-00836D933EE1}" sibTransId="{7C231927-85F3-4A1B-B597-95AE057C8EEB}"/>
    <dgm:cxn modelId="{2BF323FF-8B2B-47DD-BE76-F03855B1E5BE}" type="presOf" srcId="{B112350F-005C-4DD8-B8C7-54AE99F8D59A}" destId="{AD6296C3-FCD3-4E09-8CBD-C2819071513D}" srcOrd="0" destOrd="0" presId="urn:microsoft.com/office/officeart/2018/2/layout/IconVerticalSolidList"/>
    <dgm:cxn modelId="{02DA493B-26AF-446E-B4EC-26D5EBE6A567}" type="presParOf" srcId="{A9719A0D-DCE0-4D31-A4AE-FF2D00FC71F5}" destId="{5C7B42A4-EB91-4A19-B9F8-E14C7346B2BE}" srcOrd="0" destOrd="0" presId="urn:microsoft.com/office/officeart/2018/2/layout/IconVerticalSolidList"/>
    <dgm:cxn modelId="{FE82797D-24F4-4090-B63E-C4019B267D62}" type="presParOf" srcId="{5C7B42A4-EB91-4A19-B9F8-E14C7346B2BE}" destId="{2C332E7E-7537-4B0E-8102-29686D6A1F2F}" srcOrd="0" destOrd="0" presId="urn:microsoft.com/office/officeart/2018/2/layout/IconVerticalSolidList"/>
    <dgm:cxn modelId="{257581B4-2C0E-452B-A1A9-A5808F3B1025}" type="presParOf" srcId="{5C7B42A4-EB91-4A19-B9F8-E14C7346B2BE}" destId="{8E307F10-DBEE-4E78-B0BD-F0545279E3CB}" srcOrd="1" destOrd="0" presId="urn:microsoft.com/office/officeart/2018/2/layout/IconVerticalSolidList"/>
    <dgm:cxn modelId="{CC594A8D-2F6C-4D5A-92B2-66EC9A7FFF4F}" type="presParOf" srcId="{5C7B42A4-EB91-4A19-B9F8-E14C7346B2BE}" destId="{81993D29-AAE2-4A50-AAF6-B9EC4A69405D}" srcOrd="2" destOrd="0" presId="urn:microsoft.com/office/officeart/2018/2/layout/IconVerticalSolidList"/>
    <dgm:cxn modelId="{5CF81C6E-57F5-457A-A860-34ADDFDDD85F}" type="presParOf" srcId="{5C7B42A4-EB91-4A19-B9F8-E14C7346B2BE}" destId="{9F04EB0A-5A1A-4276-A127-0F35970F8DA4}" srcOrd="3" destOrd="0" presId="urn:microsoft.com/office/officeart/2018/2/layout/IconVerticalSolidList"/>
    <dgm:cxn modelId="{875313B3-2283-4479-9683-49212FFB6BF2}" type="presParOf" srcId="{A9719A0D-DCE0-4D31-A4AE-FF2D00FC71F5}" destId="{5FC672DD-5DFD-4469-A570-060C58A2ECEF}" srcOrd="1" destOrd="0" presId="urn:microsoft.com/office/officeart/2018/2/layout/IconVerticalSolidList"/>
    <dgm:cxn modelId="{7922C4A5-156D-48B3-9B0E-400FE5F87653}" type="presParOf" srcId="{A9719A0D-DCE0-4D31-A4AE-FF2D00FC71F5}" destId="{2B274A2E-A4E5-4E58-A437-738BB2BEFB10}" srcOrd="2" destOrd="0" presId="urn:microsoft.com/office/officeart/2018/2/layout/IconVerticalSolidList"/>
    <dgm:cxn modelId="{40702E2E-9665-427E-A371-735F3494D633}" type="presParOf" srcId="{2B274A2E-A4E5-4E58-A437-738BB2BEFB10}" destId="{E32D67E5-EF4E-4997-94A7-C3E8E506F70B}" srcOrd="0" destOrd="0" presId="urn:microsoft.com/office/officeart/2018/2/layout/IconVerticalSolidList"/>
    <dgm:cxn modelId="{FB9682AE-D3DB-4839-BBC2-D06195BF8A22}" type="presParOf" srcId="{2B274A2E-A4E5-4E58-A437-738BB2BEFB10}" destId="{FB80E99C-99A7-4488-8DBB-BD8E8928A92F}" srcOrd="1" destOrd="0" presId="urn:microsoft.com/office/officeart/2018/2/layout/IconVerticalSolidList"/>
    <dgm:cxn modelId="{D3455E36-6732-4A3C-8E59-0B2770A4AE23}" type="presParOf" srcId="{2B274A2E-A4E5-4E58-A437-738BB2BEFB10}" destId="{817800C7-EA51-41AA-ADA6-891D95115403}" srcOrd="2" destOrd="0" presId="urn:microsoft.com/office/officeart/2018/2/layout/IconVerticalSolidList"/>
    <dgm:cxn modelId="{08730F1F-F4D3-4B6A-A6FA-28973B87CF69}" type="presParOf" srcId="{2B274A2E-A4E5-4E58-A437-738BB2BEFB10}" destId="{F83D13CE-1FAE-4293-95A0-6361CCC5A784}" srcOrd="3" destOrd="0" presId="urn:microsoft.com/office/officeart/2018/2/layout/IconVerticalSolidList"/>
    <dgm:cxn modelId="{FE99F1F2-622E-42D3-979A-443D6FBE280C}" type="presParOf" srcId="{A9719A0D-DCE0-4D31-A4AE-FF2D00FC71F5}" destId="{41F3C9DF-7952-4B4D-A791-6CB7C099BFF5}" srcOrd="3" destOrd="0" presId="urn:microsoft.com/office/officeart/2018/2/layout/IconVerticalSolidList"/>
    <dgm:cxn modelId="{BF13425A-BD21-48DB-ACE0-2A0D563B4BE1}" type="presParOf" srcId="{A9719A0D-DCE0-4D31-A4AE-FF2D00FC71F5}" destId="{3053A9F4-F85F-47EE-ACD4-9B12EA5B99B6}" srcOrd="4" destOrd="0" presId="urn:microsoft.com/office/officeart/2018/2/layout/IconVerticalSolidList"/>
    <dgm:cxn modelId="{B199F9E6-D595-4832-8CB3-438BEEF8A9C8}" type="presParOf" srcId="{3053A9F4-F85F-47EE-ACD4-9B12EA5B99B6}" destId="{EEA79512-1BAF-455E-8B52-2D2647F64E81}" srcOrd="0" destOrd="0" presId="urn:microsoft.com/office/officeart/2018/2/layout/IconVerticalSolidList"/>
    <dgm:cxn modelId="{9F61C3D8-A118-4DBF-9813-FEBB307823A8}" type="presParOf" srcId="{3053A9F4-F85F-47EE-ACD4-9B12EA5B99B6}" destId="{4111983A-6020-45F4-8935-80C73102D6C3}" srcOrd="1" destOrd="0" presId="urn:microsoft.com/office/officeart/2018/2/layout/IconVerticalSolidList"/>
    <dgm:cxn modelId="{7B81530C-8EB8-4A0F-9320-9CB0614CBE8E}" type="presParOf" srcId="{3053A9F4-F85F-47EE-ACD4-9B12EA5B99B6}" destId="{38B78593-4283-406C-9438-F769246FAED0}" srcOrd="2" destOrd="0" presId="urn:microsoft.com/office/officeart/2018/2/layout/IconVerticalSolidList"/>
    <dgm:cxn modelId="{0BBFAFBE-B071-4A1F-9A34-5A5DA7B6045E}" type="presParOf" srcId="{3053A9F4-F85F-47EE-ACD4-9B12EA5B99B6}" destId="{AD6296C3-FCD3-4E09-8CBD-C2819071513D}" srcOrd="3" destOrd="0" presId="urn:microsoft.com/office/officeart/2018/2/layout/IconVerticalSolidList"/>
    <dgm:cxn modelId="{1815CE32-1D2C-4FDD-AC74-54B1F8002896}" type="presParOf" srcId="{A9719A0D-DCE0-4D31-A4AE-FF2D00FC71F5}" destId="{8074DA4F-89F1-4502-B530-1DD3B8130661}" srcOrd="5" destOrd="0" presId="urn:microsoft.com/office/officeart/2018/2/layout/IconVerticalSolidList"/>
    <dgm:cxn modelId="{10884C75-AB07-44D2-B62A-700D7B8EE926}" type="presParOf" srcId="{A9719A0D-DCE0-4D31-A4AE-FF2D00FC71F5}" destId="{CEE83BC3-860E-4EBB-9C05-011F1A442CF0}" srcOrd="6" destOrd="0" presId="urn:microsoft.com/office/officeart/2018/2/layout/IconVerticalSolidList"/>
    <dgm:cxn modelId="{0148F225-7F42-4142-B080-0F0699F88B9B}" type="presParOf" srcId="{CEE83BC3-860E-4EBB-9C05-011F1A442CF0}" destId="{DAD5F4B9-4170-4740-8A71-F118B52CE532}" srcOrd="0" destOrd="0" presId="urn:microsoft.com/office/officeart/2018/2/layout/IconVerticalSolidList"/>
    <dgm:cxn modelId="{357E78AA-2D20-45E8-9DBA-8D64B7580C05}" type="presParOf" srcId="{CEE83BC3-860E-4EBB-9C05-011F1A442CF0}" destId="{22C5F6F9-DEA0-4AFE-99CA-1EE98B834FCF}" srcOrd="1" destOrd="0" presId="urn:microsoft.com/office/officeart/2018/2/layout/IconVerticalSolidList"/>
    <dgm:cxn modelId="{B42C7EC3-509E-473C-BCE2-4D91795D6F95}" type="presParOf" srcId="{CEE83BC3-860E-4EBB-9C05-011F1A442CF0}" destId="{57EF3F14-B627-484F-AD3A-AE3475AD023F}" srcOrd="2" destOrd="0" presId="urn:microsoft.com/office/officeart/2018/2/layout/IconVerticalSolidList"/>
    <dgm:cxn modelId="{A11755CC-1282-49C6-BB63-9A0F81732EE4}" type="presParOf" srcId="{CEE83BC3-860E-4EBB-9C05-011F1A442CF0}" destId="{ADAA63F0-F9BC-411B-AD6A-FED25EC740D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58C74-477C-4710-B181-45EDEFCA692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19BE19D-5AAB-4FD3-90D9-C3EEA38F172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aseline="0" dirty="0"/>
            <a:t>ALL CAPS, or obviously photoshopped pictures</a:t>
          </a:r>
          <a:endParaRPr lang="en-US" sz="2400" dirty="0"/>
        </a:p>
      </dgm:t>
    </dgm:pt>
    <dgm:pt modelId="{36FB05C0-CE06-4766-A476-46512A7E4CF8}" type="parTrans" cxnId="{1BF692E8-3200-41E5-BDC9-3D91EFED7D96}">
      <dgm:prSet/>
      <dgm:spPr/>
      <dgm:t>
        <a:bodyPr/>
        <a:lstStyle/>
        <a:p>
          <a:endParaRPr lang="en-US"/>
        </a:p>
      </dgm:t>
    </dgm:pt>
    <dgm:pt modelId="{879D2890-80B6-48A8-A8C5-F8E6C6CFDAFD}" type="sibTrans" cxnId="{1BF692E8-3200-41E5-BDC9-3D91EFED7D9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95DACEA-3D18-4FFF-826E-E07CADA844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aseline="0" dirty="0"/>
            <a:t>A lot of popups and banner ads</a:t>
          </a:r>
          <a:endParaRPr lang="en-US" sz="2400" dirty="0"/>
        </a:p>
      </dgm:t>
    </dgm:pt>
    <dgm:pt modelId="{587654F9-5C18-45C9-A609-8AC00CD67C98}" type="parTrans" cxnId="{C63CC43B-573B-4C6B-B07C-A861F02500AA}">
      <dgm:prSet/>
      <dgm:spPr/>
      <dgm:t>
        <a:bodyPr/>
        <a:lstStyle/>
        <a:p>
          <a:endParaRPr lang="en-US"/>
        </a:p>
      </dgm:t>
    </dgm:pt>
    <dgm:pt modelId="{79A69D20-4D50-4CBD-886A-3764EE5D825D}" type="sibTrans" cxnId="{C63CC43B-573B-4C6B-B07C-A861F02500A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476C33B-95FD-480B-B9FC-18992D52766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aseline="0" dirty="0"/>
            <a:t>Check the domain (.com, .ca…) .co is questionable</a:t>
          </a:r>
          <a:endParaRPr lang="en-US" sz="2400" dirty="0"/>
        </a:p>
      </dgm:t>
    </dgm:pt>
    <dgm:pt modelId="{08738E38-0BDE-42A8-A5AB-0A8885DD76E6}" type="parTrans" cxnId="{8C3A804B-D8C3-48E8-8F17-7C79D4AEB288}">
      <dgm:prSet/>
      <dgm:spPr/>
      <dgm:t>
        <a:bodyPr/>
        <a:lstStyle/>
        <a:p>
          <a:endParaRPr lang="en-US"/>
        </a:p>
      </dgm:t>
    </dgm:pt>
    <dgm:pt modelId="{A5EE9649-754A-44AF-A11E-538B8A3B95AF}" type="sibTrans" cxnId="{8C3A804B-D8C3-48E8-8F17-7C79D4AEB28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9B308C6-EB8C-49F7-8F04-45C2FA2F3D9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aseline="0" dirty="0"/>
            <a:t>Read a website’s “About” page. Google it with the word “fake” and see what comes up</a:t>
          </a:r>
          <a:endParaRPr lang="en-US" sz="2400" dirty="0"/>
        </a:p>
      </dgm:t>
    </dgm:pt>
    <dgm:pt modelId="{3E8DC3B7-69C2-4D9E-A849-19CC59A34AE1}" type="parTrans" cxnId="{8A9BB502-7E7B-4C43-B3FF-961C1F75A49B}">
      <dgm:prSet/>
      <dgm:spPr/>
      <dgm:t>
        <a:bodyPr/>
        <a:lstStyle/>
        <a:p>
          <a:endParaRPr lang="en-US"/>
        </a:p>
      </dgm:t>
    </dgm:pt>
    <dgm:pt modelId="{4F72D02D-520B-4F01-A496-6DC4D4ED0E0B}" type="sibTrans" cxnId="{8A9BB502-7E7B-4C43-B3FF-961C1F75A4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9C94BE-935A-4DA0-9D61-B061D170B5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aseline="0" dirty="0"/>
            <a:t>No links, quotes, or references</a:t>
          </a:r>
          <a:endParaRPr lang="en-US" sz="2400" dirty="0"/>
        </a:p>
      </dgm:t>
    </dgm:pt>
    <dgm:pt modelId="{D80C3BD7-15AD-4A33-B132-7103DD2384D2}" type="parTrans" cxnId="{9609BF4B-2520-4646-96D3-28DEC975E892}">
      <dgm:prSet/>
      <dgm:spPr/>
      <dgm:t>
        <a:bodyPr/>
        <a:lstStyle/>
        <a:p>
          <a:endParaRPr lang="en-US"/>
        </a:p>
      </dgm:t>
    </dgm:pt>
    <dgm:pt modelId="{0EBEDFD3-6C38-49A8-BFEB-96E22585CB37}" type="sibTrans" cxnId="{9609BF4B-2520-4646-96D3-28DEC975E89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BC94F1A-F329-42AF-92FB-230539D3A749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n-US" sz="2400" baseline="0" dirty="0"/>
            <a:t>See is an unlikely story is true by finding the topic on a trustworthy website.</a:t>
          </a:r>
          <a:endParaRPr lang="en-US" sz="2400" dirty="0"/>
        </a:p>
      </dgm:t>
    </dgm:pt>
    <dgm:pt modelId="{046A1AC1-4AD6-4D89-BDB7-6FC897FBB82B}" type="parTrans" cxnId="{D5F331F5-668D-425A-9461-518FBB856B94}">
      <dgm:prSet/>
      <dgm:spPr/>
      <dgm:t>
        <a:bodyPr/>
        <a:lstStyle/>
        <a:p>
          <a:endParaRPr lang="en-US"/>
        </a:p>
      </dgm:t>
    </dgm:pt>
    <dgm:pt modelId="{0ECF6295-D998-4415-8A59-358700F6A79D}" type="sibTrans" cxnId="{D5F331F5-668D-425A-9461-518FBB856B9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F478319-C691-4252-8E23-F49E4B1BB2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Check the date! </a:t>
          </a:r>
          <a:endParaRPr lang="en-US"/>
        </a:p>
      </dgm:t>
    </dgm:pt>
    <dgm:pt modelId="{19A4A80F-A0B4-4A68-8244-DC2679BE6011}" type="sibTrans" cxnId="{76426013-98E7-4251-8FAC-17EB061C0FF2}">
      <dgm:prSet/>
      <dgm:spPr/>
      <dgm:t>
        <a:bodyPr/>
        <a:lstStyle/>
        <a:p>
          <a:endParaRPr lang="en-US"/>
        </a:p>
      </dgm:t>
    </dgm:pt>
    <dgm:pt modelId="{EDFED61C-A273-43C8-8331-81E33AF6C3F6}" type="parTrans" cxnId="{76426013-98E7-4251-8FAC-17EB061C0FF2}">
      <dgm:prSet/>
      <dgm:spPr/>
      <dgm:t>
        <a:bodyPr/>
        <a:lstStyle/>
        <a:p>
          <a:endParaRPr lang="en-US"/>
        </a:p>
      </dgm:t>
    </dgm:pt>
    <dgm:pt modelId="{4C912C13-EBAC-44E7-A8B5-808CAA712527}" type="pres">
      <dgm:prSet presAssocID="{CE858C74-477C-4710-B181-45EDEFCA6923}" presName="root" presStyleCnt="0">
        <dgm:presLayoutVars>
          <dgm:dir/>
          <dgm:resizeHandles val="exact"/>
        </dgm:presLayoutVars>
      </dgm:prSet>
      <dgm:spPr/>
    </dgm:pt>
    <dgm:pt modelId="{D75865BC-2C93-49C1-AD6F-C545E5877402}" type="pres">
      <dgm:prSet presAssocID="{CE858C74-477C-4710-B181-45EDEFCA6923}" presName="container" presStyleCnt="0">
        <dgm:presLayoutVars>
          <dgm:dir/>
          <dgm:resizeHandles val="exact"/>
        </dgm:presLayoutVars>
      </dgm:prSet>
      <dgm:spPr/>
    </dgm:pt>
    <dgm:pt modelId="{5A7F0EA6-B638-4858-842B-C7930A5E719B}" type="pres">
      <dgm:prSet presAssocID="{C19BE19D-5AAB-4FD3-90D9-C3EEA38F1728}" presName="compNode" presStyleCnt="0"/>
      <dgm:spPr/>
    </dgm:pt>
    <dgm:pt modelId="{85ADC925-13DE-4785-99E6-99E433D90BD2}" type="pres">
      <dgm:prSet presAssocID="{C19BE19D-5AAB-4FD3-90D9-C3EEA38F1728}" presName="iconBgRect" presStyleLbl="bgShp" presStyleIdx="0" presStyleCnt="7"/>
      <dgm:spPr/>
    </dgm:pt>
    <dgm:pt modelId="{7C213215-F167-4255-BDFA-88AC1199FE5A}" type="pres">
      <dgm:prSet presAssocID="{C19BE19D-5AAB-4FD3-90D9-C3EEA38F1728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"/>
        </a:ext>
      </dgm:extLst>
    </dgm:pt>
    <dgm:pt modelId="{6B754052-8769-4FCE-8D03-8532F0C83DAC}" type="pres">
      <dgm:prSet presAssocID="{C19BE19D-5AAB-4FD3-90D9-C3EEA38F1728}" presName="spaceRect" presStyleCnt="0"/>
      <dgm:spPr/>
    </dgm:pt>
    <dgm:pt modelId="{57913BB6-D87F-4C02-AB62-7E3E7971F3F7}" type="pres">
      <dgm:prSet presAssocID="{C19BE19D-5AAB-4FD3-90D9-C3EEA38F1728}" presName="textRect" presStyleLbl="revTx" presStyleIdx="0" presStyleCnt="7" custScaleX="137328" custLinFactNeighborX="14065" custLinFactNeighborY="1441">
        <dgm:presLayoutVars>
          <dgm:chMax val="1"/>
          <dgm:chPref val="1"/>
        </dgm:presLayoutVars>
      </dgm:prSet>
      <dgm:spPr/>
    </dgm:pt>
    <dgm:pt modelId="{97CD2D62-B94C-40C2-951D-0669B5179E94}" type="pres">
      <dgm:prSet presAssocID="{879D2890-80B6-48A8-A8C5-F8E6C6CFDAFD}" presName="sibTrans" presStyleLbl="sibTrans2D1" presStyleIdx="0" presStyleCnt="0"/>
      <dgm:spPr/>
    </dgm:pt>
    <dgm:pt modelId="{7DBCF615-C8A8-41DF-A1EC-8B5481646519}" type="pres">
      <dgm:prSet presAssocID="{095DACEA-3D18-4FFF-826E-E07CADA844F7}" presName="compNode" presStyleCnt="0"/>
      <dgm:spPr/>
    </dgm:pt>
    <dgm:pt modelId="{D6BA41F4-F786-40B5-B236-55917D2AF9E5}" type="pres">
      <dgm:prSet presAssocID="{095DACEA-3D18-4FFF-826E-E07CADA844F7}" presName="iconBgRect" presStyleLbl="bgShp" presStyleIdx="1" presStyleCnt="7"/>
      <dgm:spPr/>
    </dgm:pt>
    <dgm:pt modelId="{B4BFAA18-E289-4664-B067-662D1B74E9DE}" type="pres">
      <dgm:prSet presAssocID="{095DACEA-3D18-4FFF-826E-E07CADA844F7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E5E22139-0829-4CB5-B908-69E6FA877060}" type="pres">
      <dgm:prSet presAssocID="{095DACEA-3D18-4FFF-826E-E07CADA844F7}" presName="spaceRect" presStyleCnt="0"/>
      <dgm:spPr/>
    </dgm:pt>
    <dgm:pt modelId="{9C2022CB-2EAA-4877-A6FE-6D8856C2BB9E}" type="pres">
      <dgm:prSet presAssocID="{095DACEA-3D18-4FFF-826E-E07CADA844F7}" presName="textRect" presStyleLbl="revTx" presStyleIdx="1" presStyleCnt="7">
        <dgm:presLayoutVars>
          <dgm:chMax val="1"/>
          <dgm:chPref val="1"/>
        </dgm:presLayoutVars>
      </dgm:prSet>
      <dgm:spPr/>
    </dgm:pt>
    <dgm:pt modelId="{D0EE5151-BF88-4890-B180-F9656445AC3E}" type="pres">
      <dgm:prSet presAssocID="{79A69D20-4D50-4CBD-886A-3764EE5D825D}" presName="sibTrans" presStyleLbl="sibTrans2D1" presStyleIdx="0" presStyleCnt="0"/>
      <dgm:spPr/>
    </dgm:pt>
    <dgm:pt modelId="{1C0DD12F-44B0-4382-ABC3-DE1B5D6527F4}" type="pres">
      <dgm:prSet presAssocID="{7476C33B-95FD-480B-B9FC-18992D52766B}" presName="compNode" presStyleCnt="0"/>
      <dgm:spPr/>
    </dgm:pt>
    <dgm:pt modelId="{01A0D28B-6DFE-433C-A5B2-E53DC27918BF}" type="pres">
      <dgm:prSet presAssocID="{7476C33B-95FD-480B-B9FC-18992D52766B}" presName="iconBgRect" presStyleLbl="bgShp" presStyleIdx="2" presStyleCnt="7"/>
      <dgm:spPr/>
    </dgm:pt>
    <dgm:pt modelId="{4B88436F-2DCD-46F8-9AC7-4BC44D0C75E7}" type="pres">
      <dgm:prSet presAssocID="{7476C33B-95FD-480B-B9FC-18992D52766B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DA9ACE3-9E5F-46F4-A22A-DC19B5E65A8D}" type="pres">
      <dgm:prSet presAssocID="{7476C33B-95FD-480B-B9FC-18992D52766B}" presName="spaceRect" presStyleCnt="0"/>
      <dgm:spPr/>
    </dgm:pt>
    <dgm:pt modelId="{C527A085-7E50-4DF3-8B4A-EEC663F7D3CC}" type="pres">
      <dgm:prSet presAssocID="{7476C33B-95FD-480B-B9FC-18992D52766B}" presName="textRect" presStyleLbl="revTx" presStyleIdx="2" presStyleCnt="7" custScaleX="116724" custLinFactNeighborX="2445">
        <dgm:presLayoutVars>
          <dgm:chMax val="1"/>
          <dgm:chPref val="1"/>
        </dgm:presLayoutVars>
      </dgm:prSet>
      <dgm:spPr/>
    </dgm:pt>
    <dgm:pt modelId="{10A26AF5-F76A-4DAA-BA06-1EB0A55C180E}" type="pres">
      <dgm:prSet presAssocID="{A5EE9649-754A-44AF-A11E-538B8A3B95AF}" presName="sibTrans" presStyleLbl="sibTrans2D1" presStyleIdx="0" presStyleCnt="0"/>
      <dgm:spPr/>
    </dgm:pt>
    <dgm:pt modelId="{7B718E68-A03E-4352-898A-C3AAFE3C17B5}" type="pres">
      <dgm:prSet presAssocID="{79B308C6-EB8C-49F7-8F04-45C2FA2F3D95}" presName="compNode" presStyleCnt="0"/>
      <dgm:spPr/>
    </dgm:pt>
    <dgm:pt modelId="{20E7FDD1-42A4-4DEC-A1C4-ED93349013BF}" type="pres">
      <dgm:prSet presAssocID="{79B308C6-EB8C-49F7-8F04-45C2FA2F3D95}" presName="iconBgRect" presStyleLbl="bgShp" presStyleIdx="3" presStyleCnt="7"/>
      <dgm:spPr/>
    </dgm:pt>
    <dgm:pt modelId="{64EA62FE-053F-4072-977D-421357EDBAFD}" type="pres">
      <dgm:prSet presAssocID="{79B308C6-EB8C-49F7-8F04-45C2FA2F3D95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3C698816-983B-4839-AB11-C5445772F2FA}" type="pres">
      <dgm:prSet presAssocID="{79B308C6-EB8C-49F7-8F04-45C2FA2F3D95}" presName="spaceRect" presStyleCnt="0"/>
      <dgm:spPr/>
    </dgm:pt>
    <dgm:pt modelId="{E2988FFC-6322-4018-B413-1E46964C8D7B}" type="pres">
      <dgm:prSet presAssocID="{79B308C6-EB8C-49F7-8F04-45C2FA2F3D95}" presName="textRect" presStyleLbl="revTx" presStyleIdx="3" presStyleCnt="7" custScaleX="132351" custLinFactNeighborX="11504" custLinFactNeighborY="34755">
        <dgm:presLayoutVars>
          <dgm:chMax val="1"/>
          <dgm:chPref val="1"/>
        </dgm:presLayoutVars>
      </dgm:prSet>
      <dgm:spPr/>
    </dgm:pt>
    <dgm:pt modelId="{7F14FE8B-1751-45C5-8E8B-C48AD53614E2}" type="pres">
      <dgm:prSet presAssocID="{4F72D02D-520B-4F01-A496-6DC4D4ED0E0B}" presName="sibTrans" presStyleLbl="sibTrans2D1" presStyleIdx="0" presStyleCnt="0"/>
      <dgm:spPr/>
    </dgm:pt>
    <dgm:pt modelId="{2ABCCB4A-0EE6-4810-8D50-F99B7785DF23}" type="pres">
      <dgm:prSet presAssocID="{7D9C94BE-935A-4DA0-9D61-B061D170B570}" presName="compNode" presStyleCnt="0"/>
      <dgm:spPr/>
    </dgm:pt>
    <dgm:pt modelId="{4933ED74-289C-484D-BB7C-A6A56DF186E6}" type="pres">
      <dgm:prSet presAssocID="{7D9C94BE-935A-4DA0-9D61-B061D170B570}" presName="iconBgRect" presStyleLbl="bgShp" presStyleIdx="4" presStyleCnt="7"/>
      <dgm:spPr/>
    </dgm:pt>
    <dgm:pt modelId="{B281764D-D1B2-47BA-92A3-02A4F635A61C}" type="pres">
      <dgm:prSet presAssocID="{7D9C94BE-935A-4DA0-9D61-B061D170B57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52A6E5FD-3FDA-4F07-8243-896E583621A8}" type="pres">
      <dgm:prSet presAssocID="{7D9C94BE-935A-4DA0-9D61-B061D170B570}" presName="spaceRect" presStyleCnt="0"/>
      <dgm:spPr/>
    </dgm:pt>
    <dgm:pt modelId="{213B6254-DAA5-41D6-B98F-D8834C9BF4F1}" type="pres">
      <dgm:prSet presAssocID="{7D9C94BE-935A-4DA0-9D61-B061D170B570}" presName="textRect" presStyleLbl="revTx" presStyleIdx="4" presStyleCnt="7">
        <dgm:presLayoutVars>
          <dgm:chMax val="1"/>
          <dgm:chPref val="1"/>
        </dgm:presLayoutVars>
      </dgm:prSet>
      <dgm:spPr/>
    </dgm:pt>
    <dgm:pt modelId="{69E04CA6-2000-4F5E-8F62-DCEC340E59BB}" type="pres">
      <dgm:prSet presAssocID="{0EBEDFD3-6C38-49A8-BFEB-96E22585CB37}" presName="sibTrans" presStyleLbl="sibTrans2D1" presStyleIdx="0" presStyleCnt="0"/>
      <dgm:spPr/>
    </dgm:pt>
    <dgm:pt modelId="{BD19D9C0-C097-431A-9745-EC46715ECB45}" type="pres">
      <dgm:prSet presAssocID="{EBC94F1A-F329-42AF-92FB-230539D3A749}" presName="compNode" presStyleCnt="0"/>
      <dgm:spPr/>
    </dgm:pt>
    <dgm:pt modelId="{CE45D03F-9A87-4590-9B73-DEA3685D8181}" type="pres">
      <dgm:prSet presAssocID="{EBC94F1A-F329-42AF-92FB-230539D3A749}" presName="iconBgRect" presStyleLbl="bgShp" presStyleIdx="5" presStyleCnt="7"/>
      <dgm:spPr/>
    </dgm:pt>
    <dgm:pt modelId="{5903594A-978E-4772-817F-0276A43FDA1E}" type="pres">
      <dgm:prSet presAssocID="{EBC94F1A-F329-42AF-92FB-230539D3A749}" presName="iconRect" presStyleLbl="node1" presStyleIdx="5" presStyleCnt="7" custLinFactNeighborX="4921" custLinFactNeighborY="-4921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28B58BF-8D49-478A-8E4B-505C74D0A983}" type="pres">
      <dgm:prSet presAssocID="{EBC94F1A-F329-42AF-92FB-230539D3A749}" presName="spaceRect" presStyleCnt="0"/>
      <dgm:spPr/>
    </dgm:pt>
    <dgm:pt modelId="{B6FEF617-39C8-4274-818B-62B6ACD1B5DB}" type="pres">
      <dgm:prSet presAssocID="{EBC94F1A-F329-42AF-92FB-230539D3A749}" presName="textRect" presStyleLbl="revTx" presStyleIdx="5" presStyleCnt="7" custScaleX="126591" custLinFactNeighborX="2433" custLinFactNeighborY="25746">
        <dgm:presLayoutVars>
          <dgm:chMax val="1"/>
          <dgm:chPref val="1"/>
        </dgm:presLayoutVars>
      </dgm:prSet>
      <dgm:spPr/>
    </dgm:pt>
    <dgm:pt modelId="{379C51F7-F612-4A1D-9064-D2FE780853C9}" type="pres">
      <dgm:prSet presAssocID="{0ECF6295-D998-4415-8A59-358700F6A79D}" presName="sibTrans" presStyleLbl="sibTrans2D1" presStyleIdx="0" presStyleCnt="0"/>
      <dgm:spPr/>
    </dgm:pt>
    <dgm:pt modelId="{3818AD30-C8EB-4D84-B5FC-14BC0A5E6578}" type="pres">
      <dgm:prSet presAssocID="{1F478319-C691-4252-8E23-F49E4B1BB249}" presName="compNode" presStyleCnt="0"/>
      <dgm:spPr/>
    </dgm:pt>
    <dgm:pt modelId="{7DA480F4-77A9-4C00-9167-487A0683CDB2}" type="pres">
      <dgm:prSet presAssocID="{1F478319-C691-4252-8E23-F49E4B1BB249}" presName="iconBgRect" presStyleLbl="bgShp" presStyleIdx="6" presStyleCnt="7"/>
      <dgm:spPr/>
    </dgm:pt>
    <dgm:pt modelId="{4F970839-C1D4-435E-A296-7C4582536DAD}" type="pres">
      <dgm:prSet presAssocID="{1F478319-C691-4252-8E23-F49E4B1BB24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BA9749D6-3B33-46A2-875B-32E342C04180}" type="pres">
      <dgm:prSet presAssocID="{1F478319-C691-4252-8E23-F49E4B1BB249}" presName="spaceRect" presStyleCnt="0"/>
      <dgm:spPr/>
    </dgm:pt>
    <dgm:pt modelId="{DCDD6DF3-C789-4DE2-99E1-0807EE709FAB}" type="pres">
      <dgm:prSet presAssocID="{1F478319-C691-4252-8E23-F49E4B1BB249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8A9BB502-7E7B-4C43-B3FF-961C1F75A49B}" srcId="{CE858C74-477C-4710-B181-45EDEFCA6923}" destId="{79B308C6-EB8C-49F7-8F04-45C2FA2F3D95}" srcOrd="3" destOrd="0" parTransId="{3E8DC3B7-69C2-4D9E-A849-19CC59A34AE1}" sibTransId="{4F72D02D-520B-4F01-A496-6DC4D4ED0E0B}"/>
    <dgm:cxn modelId="{76426013-98E7-4251-8FAC-17EB061C0FF2}" srcId="{CE858C74-477C-4710-B181-45EDEFCA6923}" destId="{1F478319-C691-4252-8E23-F49E4B1BB249}" srcOrd="6" destOrd="0" parTransId="{EDFED61C-A273-43C8-8331-81E33AF6C3F6}" sibTransId="{19A4A80F-A0B4-4A68-8244-DC2679BE6011}"/>
    <dgm:cxn modelId="{DE2EA82B-E074-4B2B-92A2-B50980F71D5D}" type="presOf" srcId="{A5EE9649-754A-44AF-A11E-538B8A3B95AF}" destId="{10A26AF5-F76A-4DAA-BA06-1EB0A55C180E}" srcOrd="0" destOrd="0" presId="urn:microsoft.com/office/officeart/2018/2/layout/IconCircleList"/>
    <dgm:cxn modelId="{4E986E2C-103D-4C58-AB23-76953719D571}" type="presOf" srcId="{79A69D20-4D50-4CBD-886A-3764EE5D825D}" destId="{D0EE5151-BF88-4890-B180-F9656445AC3E}" srcOrd="0" destOrd="0" presId="urn:microsoft.com/office/officeart/2018/2/layout/IconCircleList"/>
    <dgm:cxn modelId="{8F1F1A34-B39C-48D0-A59A-EB53D626826A}" type="presOf" srcId="{7D9C94BE-935A-4DA0-9D61-B061D170B570}" destId="{213B6254-DAA5-41D6-B98F-D8834C9BF4F1}" srcOrd="0" destOrd="0" presId="urn:microsoft.com/office/officeart/2018/2/layout/IconCircleList"/>
    <dgm:cxn modelId="{C63CC43B-573B-4C6B-B07C-A861F02500AA}" srcId="{CE858C74-477C-4710-B181-45EDEFCA6923}" destId="{095DACEA-3D18-4FFF-826E-E07CADA844F7}" srcOrd="1" destOrd="0" parTransId="{587654F9-5C18-45C9-A609-8AC00CD67C98}" sibTransId="{79A69D20-4D50-4CBD-886A-3764EE5D825D}"/>
    <dgm:cxn modelId="{4D81E63F-AEBE-40C9-AB4D-5BE0AB7539DB}" type="presOf" srcId="{EBC94F1A-F329-42AF-92FB-230539D3A749}" destId="{B6FEF617-39C8-4274-818B-62B6ACD1B5DB}" srcOrd="0" destOrd="0" presId="urn:microsoft.com/office/officeart/2018/2/layout/IconCircleList"/>
    <dgm:cxn modelId="{735F1346-A862-42A1-BE0A-A1DF0805A053}" type="presOf" srcId="{095DACEA-3D18-4FFF-826E-E07CADA844F7}" destId="{9C2022CB-2EAA-4877-A6FE-6D8856C2BB9E}" srcOrd="0" destOrd="0" presId="urn:microsoft.com/office/officeart/2018/2/layout/IconCircleList"/>
    <dgm:cxn modelId="{8C3A804B-D8C3-48E8-8F17-7C79D4AEB288}" srcId="{CE858C74-477C-4710-B181-45EDEFCA6923}" destId="{7476C33B-95FD-480B-B9FC-18992D52766B}" srcOrd="2" destOrd="0" parTransId="{08738E38-0BDE-42A8-A5AB-0A8885DD76E6}" sibTransId="{A5EE9649-754A-44AF-A11E-538B8A3B95AF}"/>
    <dgm:cxn modelId="{9609BF4B-2520-4646-96D3-28DEC975E892}" srcId="{CE858C74-477C-4710-B181-45EDEFCA6923}" destId="{7D9C94BE-935A-4DA0-9D61-B061D170B570}" srcOrd="4" destOrd="0" parTransId="{D80C3BD7-15AD-4A33-B132-7103DD2384D2}" sibTransId="{0EBEDFD3-6C38-49A8-BFEB-96E22585CB37}"/>
    <dgm:cxn modelId="{3B600958-E88B-493C-8D01-C3775FC9D348}" type="presOf" srcId="{CE858C74-477C-4710-B181-45EDEFCA6923}" destId="{4C912C13-EBAC-44E7-A8B5-808CAA712527}" srcOrd="0" destOrd="0" presId="urn:microsoft.com/office/officeart/2018/2/layout/IconCircleList"/>
    <dgm:cxn modelId="{4CB8DE7D-03CB-47B7-949B-58E07D2BD9D4}" type="presOf" srcId="{1F478319-C691-4252-8E23-F49E4B1BB249}" destId="{DCDD6DF3-C789-4DE2-99E1-0807EE709FAB}" srcOrd="0" destOrd="0" presId="urn:microsoft.com/office/officeart/2018/2/layout/IconCircleList"/>
    <dgm:cxn modelId="{EECB9781-953E-436B-8959-3BF5B683078F}" type="presOf" srcId="{0EBEDFD3-6C38-49A8-BFEB-96E22585CB37}" destId="{69E04CA6-2000-4F5E-8F62-DCEC340E59BB}" srcOrd="0" destOrd="0" presId="urn:microsoft.com/office/officeart/2018/2/layout/IconCircleList"/>
    <dgm:cxn modelId="{188F2084-903E-4044-9E1E-CE94AA4EC1BB}" type="presOf" srcId="{7476C33B-95FD-480B-B9FC-18992D52766B}" destId="{C527A085-7E50-4DF3-8B4A-EEC663F7D3CC}" srcOrd="0" destOrd="0" presId="urn:microsoft.com/office/officeart/2018/2/layout/IconCircleList"/>
    <dgm:cxn modelId="{0343F28F-158D-42B8-87EE-B5681193D464}" type="presOf" srcId="{0ECF6295-D998-4415-8A59-358700F6A79D}" destId="{379C51F7-F612-4A1D-9064-D2FE780853C9}" srcOrd="0" destOrd="0" presId="urn:microsoft.com/office/officeart/2018/2/layout/IconCircleList"/>
    <dgm:cxn modelId="{63C9D5BA-3A5F-4B94-B937-863316663D8B}" type="presOf" srcId="{4F72D02D-520B-4F01-A496-6DC4D4ED0E0B}" destId="{7F14FE8B-1751-45C5-8E8B-C48AD53614E2}" srcOrd="0" destOrd="0" presId="urn:microsoft.com/office/officeart/2018/2/layout/IconCircleList"/>
    <dgm:cxn modelId="{8BC557BB-9609-4B2C-9E87-FCA5BDC88A9C}" type="presOf" srcId="{879D2890-80B6-48A8-A8C5-F8E6C6CFDAFD}" destId="{97CD2D62-B94C-40C2-951D-0669B5179E94}" srcOrd="0" destOrd="0" presId="urn:microsoft.com/office/officeart/2018/2/layout/IconCircleList"/>
    <dgm:cxn modelId="{E37956D7-89F7-4007-9580-5375606D3D25}" type="presOf" srcId="{79B308C6-EB8C-49F7-8F04-45C2FA2F3D95}" destId="{E2988FFC-6322-4018-B413-1E46964C8D7B}" srcOrd="0" destOrd="0" presId="urn:microsoft.com/office/officeart/2018/2/layout/IconCircleList"/>
    <dgm:cxn modelId="{1BF692E8-3200-41E5-BDC9-3D91EFED7D96}" srcId="{CE858C74-477C-4710-B181-45EDEFCA6923}" destId="{C19BE19D-5AAB-4FD3-90D9-C3EEA38F1728}" srcOrd="0" destOrd="0" parTransId="{36FB05C0-CE06-4766-A476-46512A7E4CF8}" sibTransId="{879D2890-80B6-48A8-A8C5-F8E6C6CFDAFD}"/>
    <dgm:cxn modelId="{122877F0-82E5-4F50-A20D-BF179F71B741}" type="presOf" srcId="{C19BE19D-5AAB-4FD3-90D9-C3EEA38F1728}" destId="{57913BB6-D87F-4C02-AB62-7E3E7971F3F7}" srcOrd="0" destOrd="0" presId="urn:microsoft.com/office/officeart/2018/2/layout/IconCircleList"/>
    <dgm:cxn modelId="{D5F331F5-668D-425A-9461-518FBB856B94}" srcId="{CE858C74-477C-4710-B181-45EDEFCA6923}" destId="{EBC94F1A-F329-42AF-92FB-230539D3A749}" srcOrd="5" destOrd="0" parTransId="{046A1AC1-4AD6-4D89-BDB7-6FC897FBB82B}" sibTransId="{0ECF6295-D998-4415-8A59-358700F6A79D}"/>
    <dgm:cxn modelId="{B34C625F-61A9-4E55-AE02-73F53B1AD97B}" type="presParOf" srcId="{4C912C13-EBAC-44E7-A8B5-808CAA712527}" destId="{D75865BC-2C93-49C1-AD6F-C545E5877402}" srcOrd="0" destOrd="0" presId="urn:microsoft.com/office/officeart/2018/2/layout/IconCircleList"/>
    <dgm:cxn modelId="{6DCF6F5B-B307-4E2A-8050-2BF44EC14C49}" type="presParOf" srcId="{D75865BC-2C93-49C1-AD6F-C545E5877402}" destId="{5A7F0EA6-B638-4858-842B-C7930A5E719B}" srcOrd="0" destOrd="0" presId="urn:microsoft.com/office/officeart/2018/2/layout/IconCircleList"/>
    <dgm:cxn modelId="{61D57B71-6E79-42F5-A6F9-186D3A2B0AF8}" type="presParOf" srcId="{5A7F0EA6-B638-4858-842B-C7930A5E719B}" destId="{85ADC925-13DE-4785-99E6-99E433D90BD2}" srcOrd="0" destOrd="0" presId="urn:microsoft.com/office/officeart/2018/2/layout/IconCircleList"/>
    <dgm:cxn modelId="{D5EA6D52-538B-4CD3-A772-E71F17C6F9DA}" type="presParOf" srcId="{5A7F0EA6-B638-4858-842B-C7930A5E719B}" destId="{7C213215-F167-4255-BDFA-88AC1199FE5A}" srcOrd="1" destOrd="0" presId="urn:microsoft.com/office/officeart/2018/2/layout/IconCircleList"/>
    <dgm:cxn modelId="{4E8454FA-F11E-4A0F-9AB1-0E5C6F13D1FF}" type="presParOf" srcId="{5A7F0EA6-B638-4858-842B-C7930A5E719B}" destId="{6B754052-8769-4FCE-8D03-8532F0C83DAC}" srcOrd="2" destOrd="0" presId="urn:microsoft.com/office/officeart/2018/2/layout/IconCircleList"/>
    <dgm:cxn modelId="{94264E23-4881-4DEA-9EBE-433F8F697F8C}" type="presParOf" srcId="{5A7F0EA6-B638-4858-842B-C7930A5E719B}" destId="{57913BB6-D87F-4C02-AB62-7E3E7971F3F7}" srcOrd="3" destOrd="0" presId="urn:microsoft.com/office/officeart/2018/2/layout/IconCircleList"/>
    <dgm:cxn modelId="{968C9D9E-4C83-4F8B-9726-4E23E385B6F1}" type="presParOf" srcId="{D75865BC-2C93-49C1-AD6F-C545E5877402}" destId="{97CD2D62-B94C-40C2-951D-0669B5179E94}" srcOrd="1" destOrd="0" presId="urn:microsoft.com/office/officeart/2018/2/layout/IconCircleList"/>
    <dgm:cxn modelId="{FF876F9F-2C64-4586-B87B-064C0E1DA940}" type="presParOf" srcId="{D75865BC-2C93-49C1-AD6F-C545E5877402}" destId="{7DBCF615-C8A8-41DF-A1EC-8B5481646519}" srcOrd="2" destOrd="0" presId="urn:microsoft.com/office/officeart/2018/2/layout/IconCircleList"/>
    <dgm:cxn modelId="{08D66762-60F3-42A8-9563-18FB6C8E8B4F}" type="presParOf" srcId="{7DBCF615-C8A8-41DF-A1EC-8B5481646519}" destId="{D6BA41F4-F786-40B5-B236-55917D2AF9E5}" srcOrd="0" destOrd="0" presId="urn:microsoft.com/office/officeart/2018/2/layout/IconCircleList"/>
    <dgm:cxn modelId="{5DBB6724-5FAF-4F69-99D9-4AB44254E719}" type="presParOf" srcId="{7DBCF615-C8A8-41DF-A1EC-8B5481646519}" destId="{B4BFAA18-E289-4664-B067-662D1B74E9DE}" srcOrd="1" destOrd="0" presId="urn:microsoft.com/office/officeart/2018/2/layout/IconCircleList"/>
    <dgm:cxn modelId="{A423CF46-9133-4784-AAFA-D3055FF7B16C}" type="presParOf" srcId="{7DBCF615-C8A8-41DF-A1EC-8B5481646519}" destId="{E5E22139-0829-4CB5-B908-69E6FA877060}" srcOrd="2" destOrd="0" presId="urn:microsoft.com/office/officeart/2018/2/layout/IconCircleList"/>
    <dgm:cxn modelId="{17B133FB-65CA-42C8-B6B8-8F7C8063473E}" type="presParOf" srcId="{7DBCF615-C8A8-41DF-A1EC-8B5481646519}" destId="{9C2022CB-2EAA-4877-A6FE-6D8856C2BB9E}" srcOrd="3" destOrd="0" presId="urn:microsoft.com/office/officeart/2018/2/layout/IconCircleList"/>
    <dgm:cxn modelId="{D2DE07B8-5972-4252-AF91-BC29945426A7}" type="presParOf" srcId="{D75865BC-2C93-49C1-AD6F-C545E5877402}" destId="{D0EE5151-BF88-4890-B180-F9656445AC3E}" srcOrd="3" destOrd="0" presId="urn:microsoft.com/office/officeart/2018/2/layout/IconCircleList"/>
    <dgm:cxn modelId="{E0495F38-C474-4259-8063-9AF2EC7F3D62}" type="presParOf" srcId="{D75865BC-2C93-49C1-AD6F-C545E5877402}" destId="{1C0DD12F-44B0-4382-ABC3-DE1B5D6527F4}" srcOrd="4" destOrd="0" presId="urn:microsoft.com/office/officeart/2018/2/layout/IconCircleList"/>
    <dgm:cxn modelId="{6EBD3D03-30C3-4DC4-9486-EC4674600490}" type="presParOf" srcId="{1C0DD12F-44B0-4382-ABC3-DE1B5D6527F4}" destId="{01A0D28B-6DFE-433C-A5B2-E53DC27918BF}" srcOrd="0" destOrd="0" presId="urn:microsoft.com/office/officeart/2018/2/layout/IconCircleList"/>
    <dgm:cxn modelId="{56C2BF2B-DFC2-477E-988A-FC7BFB9009CE}" type="presParOf" srcId="{1C0DD12F-44B0-4382-ABC3-DE1B5D6527F4}" destId="{4B88436F-2DCD-46F8-9AC7-4BC44D0C75E7}" srcOrd="1" destOrd="0" presId="urn:microsoft.com/office/officeart/2018/2/layout/IconCircleList"/>
    <dgm:cxn modelId="{11732964-BB03-4AD4-A061-8860D26C8BA2}" type="presParOf" srcId="{1C0DD12F-44B0-4382-ABC3-DE1B5D6527F4}" destId="{7DA9ACE3-9E5F-46F4-A22A-DC19B5E65A8D}" srcOrd="2" destOrd="0" presId="urn:microsoft.com/office/officeart/2018/2/layout/IconCircleList"/>
    <dgm:cxn modelId="{70B0548B-9A24-470A-968B-229EA3584A4C}" type="presParOf" srcId="{1C0DD12F-44B0-4382-ABC3-DE1B5D6527F4}" destId="{C527A085-7E50-4DF3-8B4A-EEC663F7D3CC}" srcOrd="3" destOrd="0" presId="urn:microsoft.com/office/officeart/2018/2/layout/IconCircleList"/>
    <dgm:cxn modelId="{1C908B63-FF55-441E-BEFB-7B62CB22CD05}" type="presParOf" srcId="{D75865BC-2C93-49C1-AD6F-C545E5877402}" destId="{10A26AF5-F76A-4DAA-BA06-1EB0A55C180E}" srcOrd="5" destOrd="0" presId="urn:microsoft.com/office/officeart/2018/2/layout/IconCircleList"/>
    <dgm:cxn modelId="{C77B5360-49CF-4382-BE9C-0DB67A8795C1}" type="presParOf" srcId="{D75865BC-2C93-49C1-AD6F-C545E5877402}" destId="{7B718E68-A03E-4352-898A-C3AAFE3C17B5}" srcOrd="6" destOrd="0" presId="urn:microsoft.com/office/officeart/2018/2/layout/IconCircleList"/>
    <dgm:cxn modelId="{BACF9CA3-8C25-40B9-9914-DBA8B9448BCA}" type="presParOf" srcId="{7B718E68-A03E-4352-898A-C3AAFE3C17B5}" destId="{20E7FDD1-42A4-4DEC-A1C4-ED93349013BF}" srcOrd="0" destOrd="0" presId="urn:microsoft.com/office/officeart/2018/2/layout/IconCircleList"/>
    <dgm:cxn modelId="{0860E4B6-6905-48B3-ACEB-B8A7DC2C5ACF}" type="presParOf" srcId="{7B718E68-A03E-4352-898A-C3AAFE3C17B5}" destId="{64EA62FE-053F-4072-977D-421357EDBAFD}" srcOrd="1" destOrd="0" presId="urn:microsoft.com/office/officeart/2018/2/layout/IconCircleList"/>
    <dgm:cxn modelId="{D5438451-B750-4A13-A6FF-0DEF77000BF2}" type="presParOf" srcId="{7B718E68-A03E-4352-898A-C3AAFE3C17B5}" destId="{3C698816-983B-4839-AB11-C5445772F2FA}" srcOrd="2" destOrd="0" presId="urn:microsoft.com/office/officeart/2018/2/layout/IconCircleList"/>
    <dgm:cxn modelId="{A424AE03-65E0-4AD1-AB17-CC13A51091D0}" type="presParOf" srcId="{7B718E68-A03E-4352-898A-C3AAFE3C17B5}" destId="{E2988FFC-6322-4018-B413-1E46964C8D7B}" srcOrd="3" destOrd="0" presId="urn:microsoft.com/office/officeart/2018/2/layout/IconCircleList"/>
    <dgm:cxn modelId="{3DBF6F50-D6DB-467A-ADCC-922A4B8971A5}" type="presParOf" srcId="{D75865BC-2C93-49C1-AD6F-C545E5877402}" destId="{7F14FE8B-1751-45C5-8E8B-C48AD53614E2}" srcOrd="7" destOrd="0" presId="urn:microsoft.com/office/officeart/2018/2/layout/IconCircleList"/>
    <dgm:cxn modelId="{6DC4338A-17D3-436C-A7BF-F9E20117F5D6}" type="presParOf" srcId="{D75865BC-2C93-49C1-AD6F-C545E5877402}" destId="{2ABCCB4A-0EE6-4810-8D50-F99B7785DF23}" srcOrd="8" destOrd="0" presId="urn:microsoft.com/office/officeart/2018/2/layout/IconCircleList"/>
    <dgm:cxn modelId="{8D395484-681B-4217-A85C-F0DD0AA91AD5}" type="presParOf" srcId="{2ABCCB4A-0EE6-4810-8D50-F99B7785DF23}" destId="{4933ED74-289C-484D-BB7C-A6A56DF186E6}" srcOrd="0" destOrd="0" presId="urn:microsoft.com/office/officeart/2018/2/layout/IconCircleList"/>
    <dgm:cxn modelId="{23E3BD2C-1454-4D23-B08E-9B6B7F4B6A4A}" type="presParOf" srcId="{2ABCCB4A-0EE6-4810-8D50-F99B7785DF23}" destId="{B281764D-D1B2-47BA-92A3-02A4F635A61C}" srcOrd="1" destOrd="0" presId="urn:microsoft.com/office/officeart/2018/2/layout/IconCircleList"/>
    <dgm:cxn modelId="{7E57A9FC-A986-4227-9E7F-EA28263590C1}" type="presParOf" srcId="{2ABCCB4A-0EE6-4810-8D50-F99B7785DF23}" destId="{52A6E5FD-3FDA-4F07-8243-896E583621A8}" srcOrd="2" destOrd="0" presId="urn:microsoft.com/office/officeart/2018/2/layout/IconCircleList"/>
    <dgm:cxn modelId="{FD725EE2-B82F-425B-9D3B-29E12E57DD0D}" type="presParOf" srcId="{2ABCCB4A-0EE6-4810-8D50-F99B7785DF23}" destId="{213B6254-DAA5-41D6-B98F-D8834C9BF4F1}" srcOrd="3" destOrd="0" presId="urn:microsoft.com/office/officeart/2018/2/layout/IconCircleList"/>
    <dgm:cxn modelId="{EA3A6FEF-326B-4031-AAB8-A076701624D2}" type="presParOf" srcId="{D75865BC-2C93-49C1-AD6F-C545E5877402}" destId="{69E04CA6-2000-4F5E-8F62-DCEC340E59BB}" srcOrd="9" destOrd="0" presId="urn:microsoft.com/office/officeart/2018/2/layout/IconCircleList"/>
    <dgm:cxn modelId="{4BA44D26-68AE-496A-B724-5CFF2BF169A5}" type="presParOf" srcId="{D75865BC-2C93-49C1-AD6F-C545E5877402}" destId="{BD19D9C0-C097-431A-9745-EC46715ECB45}" srcOrd="10" destOrd="0" presId="urn:microsoft.com/office/officeart/2018/2/layout/IconCircleList"/>
    <dgm:cxn modelId="{BEAC35BB-826A-42D1-9B39-1D6F0ABDAAFF}" type="presParOf" srcId="{BD19D9C0-C097-431A-9745-EC46715ECB45}" destId="{CE45D03F-9A87-4590-9B73-DEA3685D8181}" srcOrd="0" destOrd="0" presId="urn:microsoft.com/office/officeart/2018/2/layout/IconCircleList"/>
    <dgm:cxn modelId="{EECDADD0-AEA8-4BE1-9994-E08EDF68D4D7}" type="presParOf" srcId="{BD19D9C0-C097-431A-9745-EC46715ECB45}" destId="{5903594A-978E-4772-817F-0276A43FDA1E}" srcOrd="1" destOrd="0" presId="urn:microsoft.com/office/officeart/2018/2/layout/IconCircleList"/>
    <dgm:cxn modelId="{213EE2C8-F291-4835-B932-E750A81BA730}" type="presParOf" srcId="{BD19D9C0-C097-431A-9745-EC46715ECB45}" destId="{B28B58BF-8D49-478A-8E4B-505C74D0A983}" srcOrd="2" destOrd="0" presId="urn:microsoft.com/office/officeart/2018/2/layout/IconCircleList"/>
    <dgm:cxn modelId="{B69308F2-4160-42DE-9CAD-E61ECA6BD408}" type="presParOf" srcId="{BD19D9C0-C097-431A-9745-EC46715ECB45}" destId="{B6FEF617-39C8-4274-818B-62B6ACD1B5DB}" srcOrd="3" destOrd="0" presId="urn:microsoft.com/office/officeart/2018/2/layout/IconCircleList"/>
    <dgm:cxn modelId="{F72A8D7D-FDB2-484E-A70D-C82DF335FDA4}" type="presParOf" srcId="{D75865BC-2C93-49C1-AD6F-C545E5877402}" destId="{379C51F7-F612-4A1D-9064-D2FE780853C9}" srcOrd="11" destOrd="0" presId="urn:microsoft.com/office/officeart/2018/2/layout/IconCircleList"/>
    <dgm:cxn modelId="{3A681CC4-DFEF-431B-AA48-C05CE328B6ED}" type="presParOf" srcId="{D75865BC-2C93-49C1-AD6F-C545E5877402}" destId="{3818AD30-C8EB-4D84-B5FC-14BC0A5E6578}" srcOrd="12" destOrd="0" presId="urn:microsoft.com/office/officeart/2018/2/layout/IconCircleList"/>
    <dgm:cxn modelId="{974D792F-5C8C-4C83-AAA7-AFEB494C7667}" type="presParOf" srcId="{3818AD30-C8EB-4D84-B5FC-14BC0A5E6578}" destId="{7DA480F4-77A9-4C00-9167-487A0683CDB2}" srcOrd="0" destOrd="0" presId="urn:microsoft.com/office/officeart/2018/2/layout/IconCircleList"/>
    <dgm:cxn modelId="{EAFB4F53-38AB-43C2-ADF8-E0C887403C56}" type="presParOf" srcId="{3818AD30-C8EB-4D84-B5FC-14BC0A5E6578}" destId="{4F970839-C1D4-435E-A296-7C4582536DAD}" srcOrd="1" destOrd="0" presId="urn:microsoft.com/office/officeart/2018/2/layout/IconCircleList"/>
    <dgm:cxn modelId="{8798586B-07F3-4A4B-99A1-A3ECC4BFD7E1}" type="presParOf" srcId="{3818AD30-C8EB-4D84-B5FC-14BC0A5E6578}" destId="{BA9749D6-3B33-46A2-875B-32E342C04180}" srcOrd="2" destOrd="0" presId="urn:microsoft.com/office/officeart/2018/2/layout/IconCircleList"/>
    <dgm:cxn modelId="{87A1EA54-1944-4B1B-9CC4-76E6534D3323}" type="presParOf" srcId="{3818AD30-C8EB-4D84-B5FC-14BC0A5E6578}" destId="{DCDD6DF3-C789-4DE2-99E1-0807EE709FA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32E7E-7537-4B0E-8102-29686D6A1F2F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07F10-DBEE-4E78-B0BD-F0545279E3CB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4EB0A-5A1A-4276-A127-0F35970F8DA4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Google</a:t>
          </a:r>
        </a:p>
      </dsp:txBody>
      <dsp:txXfrm>
        <a:off x="1429899" y="2442"/>
        <a:ext cx="5083704" cy="1238008"/>
      </dsp:txXfrm>
    </dsp:sp>
    <dsp:sp modelId="{E32D67E5-EF4E-4997-94A7-C3E8E506F70B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0E99C-99A7-4488-8DBB-BD8E8928A92F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D13CE-1FAE-4293-95A0-6361CCC5A784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Google Scholar </a:t>
          </a:r>
        </a:p>
      </dsp:txBody>
      <dsp:txXfrm>
        <a:off x="1429899" y="1549953"/>
        <a:ext cx="5083704" cy="1238008"/>
      </dsp:txXfrm>
    </dsp:sp>
    <dsp:sp modelId="{EEA79512-1BAF-455E-8B52-2D2647F64E81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1983A-6020-45F4-8935-80C73102D6C3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296C3-FCD3-4E09-8CBD-C2819071513D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EBSCO Host</a:t>
          </a:r>
        </a:p>
      </dsp:txBody>
      <dsp:txXfrm>
        <a:off x="1429899" y="3097464"/>
        <a:ext cx="5083704" cy="1238008"/>
      </dsp:txXfrm>
    </dsp:sp>
    <dsp:sp modelId="{DAD5F4B9-4170-4740-8A71-F118B52CE532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5F6F9-DEA0-4AFE-99CA-1EE98B834FCF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A63F0-F9BC-411B-AD6A-FED25EC740D6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Wikipedia</a:t>
          </a:r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DC925-13DE-4785-99E6-99E433D90BD2}">
      <dsp:nvSpPr>
        <dsp:cNvPr id="0" name=""/>
        <dsp:cNvSpPr/>
      </dsp:nvSpPr>
      <dsp:spPr>
        <a:xfrm>
          <a:off x="84564" y="308033"/>
          <a:ext cx="935627" cy="9356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13215-F167-4255-BDFA-88AC1199FE5A}">
      <dsp:nvSpPr>
        <dsp:cNvPr id="0" name=""/>
        <dsp:cNvSpPr/>
      </dsp:nvSpPr>
      <dsp:spPr>
        <a:xfrm>
          <a:off x="281046" y="504515"/>
          <a:ext cx="542664" cy="5426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13BB6-D87F-4C02-AB62-7E3E7971F3F7}">
      <dsp:nvSpPr>
        <dsp:cNvPr id="0" name=""/>
        <dsp:cNvSpPr/>
      </dsp:nvSpPr>
      <dsp:spPr>
        <a:xfrm>
          <a:off x="1119257" y="321516"/>
          <a:ext cx="3028642" cy="93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ALL CAPS, or obviously photoshopped pictures</a:t>
          </a:r>
          <a:endParaRPr lang="en-US" sz="2400" kern="1200" dirty="0"/>
        </a:p>
      </dsp:txBody>
      <dsp:txXfrm>
        <a:off x="1119257" y="321516"/>
        <a:ext cx="3028642" cy="935627"/>
      </dsp:txXfrm>
    </dsp:sp>
    <dsp:sp modelId="{D6BA41F4-F786-40B5-B236-55917D2AF9E5}">
      <dsp:nvSpPr>
        <dsp:cNvPr id="0" name=""/>
        <dsp:cNvSpPr/>
      </dsp:nvSpPr>
      <dsp:spPr>
        <a:xfrm>
          <a:off x="4221984" y="308033"/>
          <a:ext cx="935627" cy="93562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FAA18-E289-4664-B067-662D1B74E9DE}">
      <dsp:nvSpPr>
        <dsp:cNvPr id="0" name=""/>
        <dsp:cNvSpPr/>
      </dsp:nvSpPr>
      <dsp:spPr>
        <a:xfrm>
          <a:off x="4418466" y="504515"/>
          <a:ext cx="542664" cy="5426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022CB-2EAA-4877-A6FE-6D8856C2BB9E}">
      <dsp:nvSpPr>
        <dsp:cNvPr id="0" name=""/>
        <dsp:cNvSpPr/>
      </dsp:nvSpPr>
      <dsp:spPr>
        <a:xfrm>
          <a:off x="5358104" y="308033"/>
          <a:ext cx="2205407" cy="93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A lot of popups and banner ads</a:t>
          </a:r>
          <a:endParaRPr lang="en-US" sz="2400" kern="1200" dirty="0"/>
        </a:p>
      </dsp:txBody>
      <dsp:txXfrm>
        <a:off x="5358104" y="308033"/>
        <a:ext cx="2205407" cy="935627"/>
      </dsp:txXfrm>
    </dsp:sp>
    <dsp:sp modelId="{01A0D28B-6DFE-433C-A5B2-E53DC27918BF}">
      <dsp:nvSpPr>
        <dsp:cNvPr id="0" name=""/>
        <dsp:cNvSpPr/>
      </dsp:nvSpPr>
      <dsp:spPr>
        <a:xfrm>
          <a:off x="7947787" y="308033"/>
          <a:ext cx="935627" cy="9356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8436F-2DCD-46F8-9AC7-4BC44D0C75E7}">
      <dsp:nvSpPr>
        <dsp:cNvPr id="0" name=""/>
        <dsp:cNvSpPr/>
      </dsp:nvSpPr>
      <dsp:spPr>
        <a:xfrm>
          <a:off x="8144269" y="504515"/>
          <a:ext cx="542664" cy="5426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7A085-7E50-4DF3-8B4A-EEC663F7D3CC}">
      <dsp:nvSpPr>
        <dsp:cNvPr id="0" name=""/>
        <dsp:cNvSpPr/>
      </dsp:nvSpPr>
      <dsp:spPr>
        <a:xfrm>
          <a:off x="8953412" y="308033"/>
          <a:ext cx="2574240" cy="93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Check the domain (.com, .ca…) .co is questionable</a:t>
          </a:r>
          <a:endParaRPr lang="en-US" sz="2400" kern="1200" dirty="0"/>
        </a:p>
      </dsp:txBody>
      <dsp:txXfrm>
        <a:off x="8953412" y="308033"/>
        <a:ext cx="2574240" cy="935627"/>
      </dsp:txXfrm>
    </dsp:sp>
    <dsp:sp modelId="{20E7FDD1-42A4-4DEC-A1C4-ED93349013BF}">
      <dsp:nvSpPr>
        <dsp:cNvPr id="0" name=""/>
        <dsp:cNvSpPr/>
      </dsp:nvSpPr>
      <dsp:spPr>
        <a:xfrm>
          <a:off x="84564" y="2125330"/>
          <a:ext cx="935627" cy="93562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A62FE-053F-4072-977D-421357EDBAFD}">
      <dsp:nvSpPr>
        <dsp:cNvPr id="0" name=""/>
        <dsp:cNvSpPr/>
      </dsp:nvSpPr>
      <dsp:spPr>
        <a:xfrm>
          <a:off x="281046" y="2321812"/>
          <a:ext cx="542664" cy="5426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88FFC-6322-4018-B413-1E46964C8D7B}">
      <dsp:nvSpPr>
        <dsp:cNvPr id="0" name=""/>
        <dsp:cNvSpPr/>
      </dsp:nvSpPr>
      <dsp:spPr>
        <a:xfrm>
          <a:off x="1117658" y="2450508"/>
          <a:ext cx="2918879" cy="93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Read a website’s “About” page. Google it with the word “fake” and see what comes up</a:t>
          </a:r>
          <a:endParaRPr lang="en-US" sz="2400" kern="1200" dirty="0"/>
        </a:p>
      </dsp:txBody>
      <dsp:txXfrm>
        <a:off x="1117658" y="2450508"/>
        <a:ext cx="2918879" cy="935627"/>
      </dsp:txXfrm>
    </dsp:sp>
    <dsp:sp modelId="{4933ED74-289C-484D-BB7C-A6A56DF186E6}">
      <dsp:nvSpPr>
        <dsp:cNvPr id="0" name=""/>
        <dsp:cNvSpPr/>
      </dsp:nvSpPr>
      <dsp:spPr>
        <a:xfrm>
          <a:off x="4167103" y="2125330"/>
          <a:ext cx="935627" cy="93562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1764D-D1B2-47BA-92A3-02A4F635A61C}">
      <dsp:nvSpPr>
        <dsp:cNvPr id="0" name=""/>
        <dsp:cNvSpPr/>
      </dsp:nvSpPr>
      <dsp:spPr>
        <a:xfrm>
          <a:off x="4363585" y="2321812"/>
          <a:ext cx="542664" cy="54266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B6254-DAA5-41D6-B98F-D8834C9BF4F1}">
      <dsp:nvSpPr>
        <dsp:cNvPr id="0" name=""/>
        <dsp:cNvSpPr/>
      </dsp:nvSpPr>
      <dsp:spPr>
        <a:xfrm>
          <a:off x="5303222" y="2125330"/>
          <a:ext cx="2205407" cy="93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No links, quotes, or references</a:t>
          </a:r>
          <a:endParaRPr lang="en-US" sz="2400" kern="1200" dirty="0"/>
        </a:p>
      </dsp:txBody>
      <dsp:txXfrm>
        <a:off x="5303222" y="2125330"/>
        <a:ext cx="2205407" cy="935627"/>
      </dsp:txXfrm>
    </dsp:sp>
    <dsp:sp modelId="{CE45D03F-9A87-4590-9B73-DEA3685D8181}">
      <dsp:nvSpPr>
        <dsp:cNvPr id="0" name=""/>
        <dsp:cNvSpPr/>
      </dsp:nvSpPr>
      <dsp:spPr>
        <a:xfrm>
          <a:off x="7892906" y="2125330"/>
          <a:ext cx="935627" cy="93562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3594A-978E-4772-817F-0276A43FDA1E}">
      <dsp:nvSpPr>
        <dsp:cNvPr id="0" name=""/>
        <dsp:cNvSpPr/>
      </dsp:nvSpPr>
      <dsp:spPr>
        <a:xfrm>
          <a:off x="8116092" y="2295107"/>
          <a:ext cx="542664" cy="54266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EF617-39C8-4274-818B-62B6ACD1B5DB}">
      <dsp:nvSpPr>
        <dsp:cNvPr id="0" name=""/>
        <dsp:cNvSpPr/>
      </dsp:nvSpPr>
      <dsp:spPr>
        <a:xfrm>
          <a:off x="8789462" y="2366217"/>
          <a:ext cx="2791848" cy="93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/>
            <a:t>See is an unlikely story is true by finding the topic on a trustworthy website.</a:t>
          </a:r>
          <a:endParaRPr lang="en-US" sz="2400" kern="1200" dirty="0"/>
        </a:p>
      </dsp:txBody>
      <dsp:txXfrm>
        <a:off x="8789462" y="2366217"/>
        <a:ext cx="2791848" cy="935627"/>
      </dsp:txXfrm>
    </dsp:sp>
    <dsp:sp modelId="{7DA480F4-77A9-4C00-9167-487A0683CDB2}">
      <dsp:nvSpPr>
        <dsp:cNvPr id="0" name=""/>
        <dsp:cNvSpPr/>
      </dsp:nvSpPr>
      <dsp:spPr>
        <a:xfrm>
          <a:off x="84564" y="3942627"/>
          <a:ext cx="935627" cy="93562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70839-C1D4-435E-A296-7C4582536DAD}">
      <dsp:nvSpPr>
        <dsp:cNvPr id="0" name=""/>
        <dsp:cNvSpPr/>
      </dsp:nvSpPr>
      <dsp:spPr>
        <a:xfrm>
          <a:off x="281046" y="4139109"/>
          <a:ext cx="542664" cy="54266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D6DF3-C789-4DE2-99E1-0807EE709FAB}">
      <dsp:nvSpPr>
        <dsp:cNvPr id="0" name=""/>
        <dsp:cNvSpPr/>
      </dsp:nvSpPr>
      <dsp:spPr>
        <a:xfrm>
          <a:off x="1220683" y="3942627"/>
          <a:ext cx="2205407" cy="93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/>
            <a:t>Check the date! </a:t>
          </a:r>
          <a:endParaRPr lang="en-US" sz="2400" kern="1200"/>
        </a:p>
      </dsp:txBody>
      <dsp:txXfrm>
        <a:off x="1220683" y="3942627"/>
        <a:ext cx="2205407" cy="93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8785B-BB70-4393-AD80-37FADC5F1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FCF60-3B0E-4781-94FC-3A1D289FC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968EC-5ED8-4224-A4C8-EF1B7074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184E2-A3CF-4CE8-94AF-B967B6F6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6D2C3-C48E-4684-8BD9-D85B381B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0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434C-332F-44E8-8461-A15323E04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27B8D-B131-490D-87AC-62E3224FF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BDD9-B119-4948-BC02-59BC0251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7F5D1-665C-4336-A583-5CCDCBC1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E954C-B4A0-4BD6-B207-F7556A78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2974F-D983-4748-A39C-67C62DB74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3BD66-6EC0-44DE-B608-FFA29CF0F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909C-D95B-4B6A-9A0A-64DE29BE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70616-2D3B-474A-81A0-57B83F80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7DA30-45DF-41B6-AAB2-7C78CECA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8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95FDF-8C9C-4105-98B1-614CE1EE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0E502-F372-41FC-8E4B-442CC9A61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14749-0A68-43A5-9C71-D3E20D41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9C7A-5C1A-405F-B79F-B696153C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98204-40E2-4518-8DD1-823AFCC1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4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031E-2DA6-4BB6-919C-85AC5BD7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C1D13-EEA6-4D70-B627-7323B2757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C1E95-153E-4928-8930-5815D4B4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D7539-6A25-49E4-8800-3AD3DE649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89111-5F3F-40EE-8050-5A692ED0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1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6AA0-8BFD-40CB-9470-3D160B3E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3B691-92A7-4975-B978-26C901EB56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D97B0-8B0A-4467-997A-C18B874DB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75F81-2988-4901-9F2A-2B36FF24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08815-503A-4DE3-BBC9-6A13FE04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2E3CB-7DE0-4DC6-9BC2-D05BDBA3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80CF2-0541-4156-A614-07E99025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E426E-DDD5-4FCF-BD23-F1E780750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9FAF0-C9B1-4FA8-938A-69B0E1810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7317D-1C71-4041-AE14-65825076C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54F1-FC77-4786-BE29-5DE8ECC04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CF00A-B537-42A4-BB17-C4309859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F0F2F-F69E-4E7D-83BD-32303BD3C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402985-6909-4152-92F1-FBF51152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1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157F-41CD-4A35-8C2C-FF4470E5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AE8AE-CBD7-46F3-BD11-9193F4EB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52E00-B2F7-4CB2-A9E1-01349DFF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97F255-0858-46EB-A462-D5FCCA8DE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231B78-CB81-451C-B00A-9BFE9B4D8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A8852D-3F94-4C23-A1D1-5A77B7C6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87C32-BE51-4855-A857-6E5EFD9B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7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5199-2351-4E76-AF9C-CD469FEE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CFD8-CDA6-4D96-8308-08989B20F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BB680-3EA8-4316-BD6E-0E79CDAD4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A342E-D5D5-48DF-BCB1-1F3C1BCA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77EDE-C320-492C-8468-9F058798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DF380-96A4-4AB8-A348-0AD3F8B3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5DBA-726A-42AD-BF3F-0039A47A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470CC-D259-42D5-B637-CFE463A29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345DE-D22E-403B-A8E3-E8638DA77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5E5AF-B3D4-4A44-B889-9FBA8951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13FB9-CA01-4FD0-AA77-2C64C839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3C925-2175-4902-9E0C-DD41AA25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7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B9C92-BAC0-4258-A23B-D4F70990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FBDA3-913F-40B4-A2C4-B69155916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40AB2-C7D2-4448-9880-775EF2612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471D-E7AA-49B0-A3E1-28B3E5C34C6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55C5-1527-4846-9E6C-481BF2032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2D918-E0FA-485B-83AF-19492C0EA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1AAC-6282-4943-8071-1FFF5DC7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9130A-FEE1-4357-9BA5-9B610079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en-US" sz="8800"/>
              <a:t>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51ADC-7D07-4CDF-AE60-038CFEC23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Tips and Tricks!</a:t>
            </a:r>
          </a:p>
        </p:txBody>
      </p:sp>
    </p:spTree>
    <p:extLst>
      <p:ext uri="{BB962C8B-B14F-4D97-AF65-F5344CB8AC3E}">
        <p14:creationId xmlns:p14="http://schemas.microsoft.com/office/powerpoint/2010/main" val="179462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D3CCC5-2D58-45D4-B257-54FF1129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First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DFFC84-5003-4950-A391-8197E93635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95251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45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B4A41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CED5FF-A32B-40BB-8162-034590FD1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Using Wikipedia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E14F-8ECE-4963-9A66-90F3F95FC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Basic Information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Check the security of the page</a:t>
            </a:r>
          </a:p>
          <a:p>
            <a:r>
              <a:rPr lang="en-US" sz="2000" dirty="0">
                <a:solidFill>
                  <a:srgbClr val="FFFFFF"/>
                </a:solidFill>
              </a:rPr>
              <a:t>References can give you sources to explore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Why is Wikipedia reliable?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FF"/>
                </a:solidFill>
              </a:rPr>
              <a:t>Neutral Point of View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FF"/>
                </a:solidFill>
              </a:rPr>
              <a:t>No Original Research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FF"/>
                </a:solidFill>
              </a:rPr>
              <a:t>Verifiability </a:t>
            </a:r>
          </a:p>
        </p:txBody>
      </p:sp>
      <p:pic>
        <p:nvPicPr>
          <p:cNvPr id="7" name="Picture 6" descr="Image result for wikipedia teacher memes">
            <a:extLst>
              <a:ext uri="{FF2B5EF4-FFF2-40B4-BE49-F238E27FC236}">
                <a16:creationId xmlns:a16="http://schemas.microsoft.com/office/drawing/2014/main" id="{477F5F78-0110-4B3E-90C0-30AC982D3D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2" y="266065"/>
            <a:ext cx="6923130" cy="4161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150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BCE3-E309-4B8D-AFE5-F42472DC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2" y="265871"/>
            <a:ext cx="11032436" cy="14859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Red Flags for Unreliable Websites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DC847-1AF0-4EF3-86ED-ADB6863FE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How do YOU know if something is fake or questionable?</a:t>
            </a:r>
          </a:p>
        </p:txBody>
      </p:sp>
    </p:spTree>
    <p:extLst>
      <p:ext uri="{BB962C8B-B14F-4D97-AF65-F5344CB8AC3E}">
        <p14:creationId xmlns:p14="http://schemas.microsoft.com/office/powerpoint/2010/main" val="209816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8BCE3-E309-4B8D-AFE5-F42472DC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2" y="265871"/>
            <a:ext cx="11032436" cy="14859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Red Flags for Unreliable Websites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280B582-A6CB-44FF-8F94-00314B3BCC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9891" y="1537252"/>
          <a:ext cx="11612218" cy="5186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779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320283-C388-442C-82A7-DA0B4849B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If you are not sure if a source is reliable, don’t use it!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B9CA0-E2E4-4BDE-B4B5-5B4AC212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56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2336B98498E43AC9572A6FA50282B" ma:contentTypeVersion="5" ma:contentTypeDescription="Create a new document." ma:contentTypeScope="" ma:versionID="0f57ad6a9abfa9f44c05bea5598d0edd">
  <xsd:schema xmlns:xsd="http://www.w3.org/2001/XMLSchema" xmlns:xs="http://www.w3.org/2001/XMLSchema" xmlns:p="http://schemas.microsoft.com/office/2006/metadata/properties" xmlns:ns3="717987ee-c82c-4776-b480-5ff807c8c756" xmlns:ns4="41cffffa-8dd5-4313-8dd0-b34bdcf68c09" targetNamespace="http://schemas.microsoft.com/office/2006/metadata/properties" ma:root="true" ma:fieldsID="fd1dd3b45a6741045584a22f9033997e" ns3:_="" ns4:_="">
    <xsd:import namespace="717987ee-c82c-4776-b480-5ff807c8c756"/>
    <xsd:import namespace="41cffffa-8dd5-4313-8dd0-b34bdcf68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987ee-c82c-4776-b480-5ff807c8c7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ffffa-8dd5-4313-8dd0-b34bdcf68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9480BD-0CF7-4CC3-897E-7CF026239449}">
  <ds:schemaRefs>
    <ds:schemaRef ds:uri="41cffffa-8dd5-4313-8dd0-b34bdcf68c09"/>
    <ds:schemaRef ds:uri="http://purl.org/dc/dcmitype/"/>
    <ds:schemaRef ds:uri="717987ee-c82c-4776-b480-5ff807c8c756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6B3570-EAC3-4EFD-9729-126DDF0550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70618D-824F-4030-A171-8DBA65AA8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987ee-c82c-4776-b480-5ff807c8c756"/>
    <ds:schemaRef ds:uri="41cffffa-8dd5-4313-8dd0-b34bdcf68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Office Theme</vt:lpstr>
      <vt:lpstr>Research</vt:lpstr>
      <vt:lpstr>First Steps</vt:lpstr>
      <vt:lpstr>Using Wikipedia</vt:lpstr>
      <vt:lpstr>Red Flags for Unreliable Websites</vt:lpstr>
      <vt:lpstr>Red Flags for Unreliable Websites</vt:lpstr>
      <vt:lpstr>If you are not sure if a source is reliable, don’t use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George, Chelsey (ASD-S)</dc:creator>
  <cp:lastModifiedBy>Byers, Anne K (ASD-S)</cp:lastModifiedBy>
  <cp:revision>1</cp:revision>
  <dcterms:created xsi:type="dcterms:W3CDTF">2020-02-10T13:42:48Z</dcterms:created>
  <dcterms:modified xsi:type="dcterms:W3CDTF">2020-02-10T13:54:59Z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0x0101007D52336B98498E43AC9572A6FA50282B</vt:lpwstr>
  </property>
</Properties>
</file>