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91" r:id="rId5"/>
    <p:sldId id="258" r:id="rId6"/>
    <p:sldId id="259" r:id="rId7"/>
    <p:sldId id="273" r:id="rId8"/>
    <p:sldId id="279" r:id="rId9"/>
    <p:sldId id="280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02040-1D04-4D6E-8986-612B62C622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0241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EB7B3-DAD2-4B99-9B2E-403277955E2F}" type="datetimeFigureOut">
              <a:rPr lang="en-CA" smtClean="0"/>
              <a:t>2017-10-16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E9FDD-1213-4EA4-80B3-8A7899F0C2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55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E9FDD-1213-4EA4-80B3-8A7899F0C21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548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Susan</a:t>
            </a:r>
            <a:r>
              <a:rPr lang="en-CA" baseline="0" dirty="0"/>
              <a:t> Eloise Hinton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E9FDD-1213-4EA4-80B3-8A7899F0C21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0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E9FDD-1213-4EA4-80B3-8A7899F0C21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41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FF22D-3128-42F2-BA01-0C2960B5EEF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950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E2ABF-1399-402B-BBBF-46BFF3EB807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9401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B2835-9FAC-4B01-88F8-490300A9987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085780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CA0B-8C13-46CD-B954-EED53F64E65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3745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D7B1-65E8-4B67-9AA5-EFF5D16C78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68397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01C-B508-4780-8FA0-C8B76FC7D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869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CA5E-EDD5-40BE-B059-291329A1CCC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45609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7FAE5-6EEF-42F0-98AF-378CD2C41C5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8924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7E38-16CA-46A1-B323-8238BDDA288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51471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DE9F-68D2-461A-8CE6-B6AB93B376D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44024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8858-3333-4C68-A0BB-851B7259F0E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08399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2216-2218-4760-A82A-4A87DA63C24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78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 outsiders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"/>
            <a:ext cx="3429000" cy="557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Some things to consider…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What is an identity? What makes us who we are?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What is class?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CA" dirty="0"/>
              <a:t>the system of ordering a society in which people are divided into groups based on perceived social or economic status</a:t>
            </a:r>
          </a:p>
        </p:txBody>
      </p:sp>
      <p:pic>
        <p:nvPicPr>
          <p:cNvPr id="2050" name="Picture 2" descr="social class graph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66" y="4343400"/>
            <a:ext cx="428300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About the Author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424815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Author: S.E. Hinton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Published in 1967</a:t>
            </a:r>
            <a:endParaRPr lang="en-US" sz="2800" dirty="0"/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Born and raised in Tulsa, Oklahoma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Wrote it when she was sixteen years old </a:t>
            </a:r>
            <a:r>
              <a:rPr lang="en-US" sz="2800" dirty="0" smtClean="0"/>
              <a:t>and </a:t>
            </a:r>
            <a:r>
              <a:rPr lang="en-US" sz="2800" dirty="0"/>
              <a:t>was the first novel she ever wrote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3" name="Content Placeholder 2" descr="Image result for S.E. Hint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90689"/>
            <a:ext cx="3419475" cy="45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About the Author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424815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Her novels focus primarily on teenagers and problems/issues they face (“troubled kids”)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Published books as “S.E.” so readers would not recognize the novel as being written by a female.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CA" sz="2800" dirty="0"/>
          </a:p>
        </p:txBody>
      </p:sp>
      <p:pic>
        <p:nvPicPr>
          <p:cNvPr id="3" name="Content Placeholder 2" descr="Image result for S.E. Hint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90689"/>
            <a:ext cx="3419475" cy="45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1995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The Outsiders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28650" y="1825625"/>
            <a:ext cx="4629150" cy="4351338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Setting: 1960’s America (Oklahoma)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Our protagonists are ‘Outsiders’; they don’t fit in with society. They are judged and stereotyped.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Themes present in the novel: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Individuality &amp; personal identity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Stereotyping &amp; judging others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Loyalty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Youth violence</a:t>
            </a:r>
            <a:endParaRPr lang="en-CA" dirty="0"/>
          </a:p>
        </p:txBody>
      </p:sp>
      <p:pic>
        <p:nvPicPr>
          <p:cNvPr id="3" name="Content Placeholder 2" descr="Image result for 1960s tulsa oklahoma outsider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388537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Characters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Greasers vs. </a:t>
            </a:r>
            <a:r>
              <a:rPr lang="en-US" dirty="0" err="1"/>
              <a:t>Socs</a:t>
            </a:r>
            <a:r>
              <a:rPr lang="en-US" dirty="0"/>
              <a:t> (main conflict of novel)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dirty="0" err="1"/>
              <a:t>Ponyboy</a:t>
            </a:r>
            <a:r>
              <a:rPr lang="en-US" dirty="0"/>
              <a:t> – 14-year old protagonist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Soda and Darry – Pony’s two older brothers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Their parents passed away and Darry has become the father-figure of the house</a:t>
            </a:r>
          </a:p>
          <a:p>
            <a:pPr>
              <a:lnSpc>
                <a:spcPct val="90000"/>
              </a:lnSpc>
            </a:pPr>
            <a:endParaRPr lang="en-CA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When answering/writing…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Mention the </a:t>
            </a:r>
            <a:r>
              <a:rPr lang="en-US" sz="2800" b="1" dirty="0">
                <a:solidFill>
                  <a:srgbClr val="00B0F0"/>
                </a:solidFill>
              </a:rPr>
              <a:t>NAMES</a:t>
            </a:r>
            <a:r>
              <a:rPr lang="en-US" sz="2800" dirty="0"/>
              <a:t> of the characters you are discussing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Mention the </a:t>
            </a:r>
            <a:r>
              <a:rPr lang="en-US" sz="2800" b="1" dirty="0">
                <a:solidFill>
                  <a:srgbClr val="00B0F0"/>
                </a:solidFill>
              </a:rPr>
              <a:t>concept/idea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involved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8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Read your answer after writing it, and ask yourself: </a:t>
            </a:r>
          </a:p>
          <a:p>
            <a:pPr lvl="1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“</a:t>
            </a:r>
            <a:r>
              <a:rPr lang="en-US" i="1" dirty="0"/>
              <a:t>Do I need to look at the question to understand the answer?”</a:t>
            </a:r>
            <a:endParaRPr lang="en-CA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+mn-lt"/>
              </a:rPr>
              <a:t>Vocabulary Words</a:t>
            </a:r>
            <a:endParaRPr lang="en-CA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/>
              <a:t>Hood</a:t>
            </a:r>
            <a:r>
              <a:rPr lang="en-US" dirty="0"/>
              <a:t> – a kid from the East side (same as a Greaser). The difference is that a hood is a ‘bad’ kid who steals, kills, and is a criminal.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6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b="1" dirty="0"/>
              <a:t>Kools</a:t>
            </a:r>
            <a:r>
              <a:rPr lang="en-US" dirty="0"/>
              <a:t> – a brand of cigarettes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3.	Barrel Race</a:t>
            </a:r>
            <a:r>
              <a:rPr lang="en-US" dirty="0"/>
              <a:t> – a rodeo event where the person races around barrels on their horse (generally an event for women)</a:t>
            </a:r>
            <a:endParaRPr lang="en-CA" b="1" dirty="0"/>
          </a:p>
        </p:txBody>
      </p:sp>
      <p:pic>
        <p:nvPicPr>
          <p:cNvPr id="6146" name="Picture 2" descr="Image result for barrel ra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257800"/>
            <a:ext cx="1628775" cy="131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ko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76600"/>
            <a:ext cx="124439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Vocabulary Words</a:t>
            </a: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 dirty="0"/>
              <a:t>4.	Heater </a:t>
            </a:r>
            <a:r>
              <a:rPr lang="en-US" dirty="0"/>
              <a:t>– a gun</a:t>
            </a:r>
          </a:p>
          <a:p>
            <a:pPr marL="609600" indent="-609600">
              <a:buFont typeface="Wingdings" pitchFamily="2" charset="2"/>
              <a:buNone/>
            </a:pPr>
            <a:endParaRPr lang="en-US" sz="1800" dirty="0"/>
          </a:p>
          <a:p>
            <a:pPr marL="609600" indent="-609600">
              <a:buFont typeface="Wingdings" pitchFamily="2" charset="2"/>
              <a:buNone/>
            </a:pPr>
            <a:r>
              <a:rPr lang="en-US" b="1" dirty="0"/>
              <a:t>5.	Cooler </a:t>
            </a:r>
            <a:r>
              <a:rPr lang="en-US" dirty="0"/>
              <a:t>– jail </a:t>
            </a:r>
          </a:p>
          <a:p>
            <a:pPr marL="609600" indent="-609600"/>
            <a:endParaRPr lang="en-US" sz="1600" dirty="0"/>
          </a:p>
          <a:p>
            <a:pPr marL="609600" indent="-609600">
              <a:buFont typeface="Wingdings" pitchFamily="2" charset="2"/>
              <a:buNone/>
            </a:pPr>
            <a:r>
              <a:rPr lang="en-US" b="1" dirty="0"/>
              <a:t>6.	A weed</a:t>
            </a:r>
            <a:r>
              <a:rPr lang="en-US" dirty="0"/>
              <a:t> – a cigarette</a:t>
            </a:r>
          </a:p>
          <a:p>
            <a:pPr marL="609600" indent="-609600"/>
            <a:endParaRPr lang="en-US" sz="1600" dirty="0"/>
          </a:p>
          <a:p>
            <a:pPr marL="609600" indent="-609600">
              <a:buFont typeface="Wingdings" pitchFamily="2" charset="2"/>
              <a:buNone/>
            </a:pPr>
            <a:r>
              <a:rPr lang="en-US" b="1" dirty="0"/>
              <a:t>7. 	Gallant</a:t>
            </a:r>
            <a:r>
              <a:rPr lang="en-US" dirty="0"/>
              <a:t> – a person who is calm and unflinching in a battle. Also, they are selfless and noble. </a:t>
            </a:r>
            <a:endParaRPr lang="en-CA" b="1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32235</TotalTime>
  <Words>291</Words>
  <Application>Microsoft Office PowerPoint</Application>
  <PresentationFormat>On-screen Show (4:3)</PresentationFormat>
  <Paragraphs>53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Some things to consider…</vt:lpstr>
      <vt:lpstr>About the Author</vt:lpstr>
      <vt:lpstr>About the Author</vt:lpstr>
      <vt:lpstr>The Outsiders</vt:lpstr>
      <vt:lpstr>Characters</vt:lpstr>
      <vt:lpstr>When answering/writing…</vt:lpstr>
      <vt:lpstr>Vocabulary Words</vt:lpstr>
      <vt:lpstr>Vocabulary Words</vt:lpstr>
    </vt:vector>
  </TitlesOfParts>
  <Company>NBED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</dc:title>
  <dc:creator>DT06</dc:creator>
  <cp:lastModifiedBy>Byers, Anne (ASD-S)</cp:lastModifiedBy>
  <cp:revision>43</cp:revision>
  <dcterms:created xsi:type="dcterms:W3CDTF">2009-03-08T13:14:05Z</dcterms:created>
  <dcterms:modified xsi:type="dcterms:W3CDTF">2017-10-16T17:53:33Z</dcterms:modified>
</cp:coreProperties>
</file>