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81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theme of a story?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3003" y="2553377"/>
            <a:ext cx="8148997" cy="310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THEME: </a:t>
            </a:r>
          </a:p>
          <a:p>
            <a:r>
              <a:rPr lang="en-US" sz="2800" dirty="0"/>
              <a:t>What the reader learns about life as they read the story. </a:t>
            </a:r>
          </a:p>
          <a:p>
            <a:r>
              <a:rPr lang="en-US" sz="2800" dirty="0"/>
              <a:t>What does the novel say about life and people?</a:t>
            </a:r>
          </a:p>
          <a:p>
            <a:r>
              <a:rPr lang="en-US" sz="2800" dirty="0"/>
              <a:t>What is the author’s message?</a:t>
            </a:r>
          </a:p>
          <a:p>
            <a:r>
              <a:rPr lang="en-US" sz="2800" dirty="0"/>
              <a:t>What is the BIG idea?</a:t>
            </a:r>
          </a:p>
        </p:txBody>
      </p:sp>
      <p:pic>
        <p:nvPicPr>
          <p:cNvPr id="1028" name="Picture 4" descr="Image result for literature th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3" y="2553377"/>
            <a:ext cx="3695530" cy="369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56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87570" y="2030116"/>
            <a:ext cx="4270248" cy="704087"/>
          </a:xfrm>
        </p:spPr>
        <p:txBody>
          <a:bodyPr>
            <a:normAutofit/>
          </a:bodyPr>
          <a:lstStyle/>
          <a:p>
            <a:r>
              <a:rPr lang="en-US" sz="3600" dirty="0"/>
              <a:t>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87570" y="2734203"/>
            <a:ext cx="4270248" cy="25967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 matter dealt with in a text. Something that is present in the story. </a:t>
            </a:r>
          </a:p>
          <a:p>
            <a:pPr marL="0" indent="0">
              <a:buNone/>
            </a:pPr>
            <a:r>
              <a:rPr lang="en-US" sz="2000" dirty="0"/>
              <a:t>Examples of </a:t>
            </a:r>
            <a:r>
              <a:rPr lang="en-US" sz="2000" b="1" dirty="0"/>
              <a:t>TOPICS</a:t>
            </a:r>
          </a:p>
          <a:p>
            <a:r>
              <a:rPr lang="en-US" sz="2000" dirty="0"/>
              <a:t>Love</a:t>
            </a:r>
          </a:p>
          <a:p>
            <a:r>
              <a:rPr lang="en-US" sz="2000" dirty="0"/>
              <a:t>Family</a:t>
            </a:r>
          </a:p>
          <a:p>
            <a:r>
              <a:rPr lang="en-US" sz="2000" dirty="0"/>
              <a:t>Racism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5532772" y="2709932"/>
            <a:ext cx="6027855" cy="2596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What the author is saying ABOUT the topic.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Examples of </a:t>
            </a:r>
            <a:r>
              <a:rPr lang="en-US" sz="2000" b="1" dirty="0"/>
              <a:t>THEMES</a:t>
            </a:r>
          </a:p>
          <a:p>
            <a:r>
              <a:rPr lang="en-US" sz="2000" dirty="0"/>
              <a:t>Love, if taken to extremes, can be more negative than positive.</a:t>
            </a:r>
          </a:p>
          <a:p>
            <a:r>
              <a:rPr lang="en-US" sz="2000" dirty="0"/>
              <a:t>Love can conquer even the greatest evil.</a:t>
            </a:r>
          </a:p>
          <a:p>
            <a:r>
              <a:rPr lang="en-US" sz="2000" dirty="0"/>
              <a:t>Family is the most significant influence in shaping who a person becomes. </a:t>
            </a:r>
          </a:p>
          <a:p>
            <a:r>
              <a:rPr lang="en-US" sz="2000" dirty="0"/>
              <a:t>Racism is a major cause of injustice in society.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69875" y="2030116"/>
            <a:ext cx="4270248" cy="704087"/>
          </a:xfrm>
        </p:spPr>
        <p:txBody>
          <a:bodyPr>
            <a:normAutofit/>
          </a:bodyPr>
          <a:lstStyle/>
          <a:p>
            <a:r>
              <a:rPr lang="en-US" sz="3600" dirty="0"/>
              <a:t>Theme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06566" y="489353"/>
            <a:ext cx="7729728" cy="1188720"/>
          </a:xfrm>
        </p:spPr>
        <p:txBody>
          <a:bodyPr/>
          <a:lstStyle/>
          <a:p>
            <a:r>
              <a:rPr lang="en-US" dirty="0"/>
              <a:t>Theme vs. topic</a:t>
            </a:r>
          </a:p>
        </p:txBody>
      </p:sp>
    </p:spTree>
    <p:extLst>
      <p:ext uri="{BB962C8B-B14F-4D97-AF65-F5344CB8AC3E}">
        <p14:creationId xmlns:p14="http://schemas.microsoft.com/office/powerpoint/2010/main" val="304442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4991" y="465928"/>
            <a:ext cx="7729728" cy="1188720"/>
          </a:xfrm>
        </p:spPr>
        <p:txBody>
          <a:bodyPr/>
          <a:lstStyle/>
          <a:p>
            <a:r>
              <a:rPr lang="en-US" dirty="0"/>
              <a:t>Theme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3297" y="2333522"/>
            <a:ext cx="4460608" cy="4164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STEP ONE:  </a:t>
            </a:r>
            <a:r>
              <a:rPr lang="en-US" sz="2800" dirty="0"/>
              <a:t>Choose story to examine (</a:t>
            </a:r>
            <a:r>
              <a:rPr lang="en-US" sz="2800" i="1" dirty="0"/>
              <a:t>The Outsiders</a:t>
            </a:r>
            <a:r>
              <a:rPr lang="en-US" sz="2800" dirty="0"/>
              <a:t>)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STEP TWO: </a:t>
            </a:r>
            <a:r>
              <a:rPr lang="en-US" sz="2800" dirty="0"/>
              <a:t>Create a list of topics in the story</a:t>
            </a:r>
            <a:r>
              <a:rPr lang="en-US" sz="2800" b="1" dirty="0"/>
              <a:t> </a:t>
            </a:r>
            <a:r>
              <a:rPr lang="en-US" sz="2800" dirty="0"/>
              <a:t>(Class, identity, innocence, loyalty, violence)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endParaRPr lang="en-US" b="1" dirty="0"/>
          </a:p>
        </p:txBody>
      </p:sp>
      <p:pic>
        <p:nvPicPr>
          <p:cNvPr id="2050" name="Picture 2" descr="Image result for the outsiders 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94" y="2194977"/>
            <a:ext cx="2282825" cy="371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the outsiders 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183" y="2145759"/>
            <a:ext cx="27241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710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845" y="576765"/>
            <a:ext cx="7729728" cy="1188720"/>
          </a:xfrm>
        </p:spPr>
        <p:txBody>
          <a:bodyPr/>
          <a:lstStyle/>
          <a:p>
            <a:r>
              <a:rPr lang="en-US" dirty="0"/>
              <a:t>Theme Statement Cont.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2064327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 THREE: </a:t>
            </a:r>
            <a:r>
              <a:rPr lang="en-US" dirty="0"/>
              <a:t>Write a sentence that begins with </a:t>
            </a:r>
            <a:r>
              <a:rPr lang="en-US" b="1" dirty="0"/>
              <a:t>“the author believes that…” </a:t>
            </a:r>
            <a:r>
              <a:rPr lang="en-US" dirty="0"/>
              <a:t>This statement should state what the author believes about the topic.</a:t>
            </a:r>
          </a:p>
          <a:p>
            <a:r>
              <a:rPr lang="en-US" b="1" dirty="0"/>
              <a:t>The author believes that </a:t>
            </a:r>
            <a:r>
              <a:rPr lang="en-US" dirty="0"/>
              <a:t>violence is pointless and only causes more harm than good. </a:t>
            </a:r>
          </a:p>
          <a:p>
            <a:r>
              <a:rPr lang="en-US" b="1" dirty="0"/>
              <a:t>The author believes that </a:t>
            </a:r>
            <a:r>
              <a:rPr lang="en-US" dirty="0"/>
              <a:t>loyalty is an extremely important aspect of human relationships. </a:t>
            </a:r>
          </a:p>
          <a:p>
            <a:pPr marL="0" indent="0">
              <a:buNone/>
            </a:pPr>
            <a:r>
              <a:rPr lang="en-US" b="1" dirty="0"/>
              <a:t>***NOTE: THE THEME STATEMENT SHOULD NOT REFERENCE THE STORY IN ANY WAY. This is what the author is saying about the world in general.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STEP FOUR: </a:t>
            </a:r>
            <a:r>
              <a:rPr lang="en-US" dirty="0"/>
              <a:t>Remove “the author believes that”</a:t>
            </a:r>
          </a:p>
          <a:p>
            <a:pPr marL="0" indent="0">
              <a:buNone/>
            </a:pPr>
            <a:r>
              <a:rPr lang="en-US" strike="sngStrike" dirty="0"/>
              <a:t>The author believes that</a:t>
            </a:r>
            <a:r>
              <a:rPr lang="en-US" dirty="0"/>
              <a:t> Violence is pointless and only causes more harm than good. </a:t>
            </a:r>
            <a:endParaRPr lang="en-US" strike="sngStrike" dirty="0"/>
          </a:p>
        </p:txBody>
      </p:sp>
      <p:pic>
        <p:nvPicPr>
          <p:cNvPr id="4098" name="Picture 2" descr="Image result for the outsid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327" y="2402517"/>
            <a:ext cx="2535382" cy="401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044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Violence is pointless and only causes more harm than good.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FINAL THEME STATEMENT</a:t>
            </a:r>
          </a:p>
          <a:p>
            <a:r>
              <a:rPr lang="en-US" dirty="0"/>
              <a:t>*This is one of the many theme statements that could be applied to </a:t>
            </a:r>
            <a:r>
              <a:rPr lang="en-US" i="1" dirty="0"/>
              <a:t>The Outsiders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6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Build theme statement together!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0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Finding Nemo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Make a list of topics: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5277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80</TotalTime>
  <Words>321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Parcel</vt:lpstr>
      <vt:lpstr>Theme</vt:lpstr>
      <vt:lpstr>What is the theme of a story?</vt:lpstr>
      <vt:lpstr>Theme vs. topic</vt:lpstr>
      <vt:lpstr>Theme Statement</vt:lpstr>
      <vt:lpstr>Theme Statement Cont. </vt:lpstr>
      <vt:lpstr>Violence is pointless and only causes more harm than good.</vt:lpstr>
      <vt:lpstr>Build theme statement together!</vt:lpstr>
      <vt:lpstr>Finding Nemo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</dc:title>
  <dc:creator>George, Chelsey (ASD-S)</dc:creator>
  <cp:lastModifiedBy>Byers, Anne K (ASD-S)</cp:lastModifiedBy>
  <cp:revision>8</cp:revision>
  <dcterms:created xsi:type="dcterms:W3CDTF">2019-11-14T14:04:25Z</dcterms:created>
  <dcterms:modified xsi:type="dcterms:W3CDTF">2019-11-14T16:15:56Z</dcterms:modified>
</cp:coreProperties>
</file>